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C20"/>
    <a:srgbClr val="5A8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4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Мониторинг</a:t>
            </a:r>
            <a:r>
              <a:rPr lang="ru-RU" baseline="0"/>
              <a:t> успеваемости за 1-3 четверти</a:t>
            </a:r>
            <a:endParaRPr lang="ru-RU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руский язык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биология</c:v>
                </c:pt>
                <c:pt idx="8">
                  <c:v>музыка</c:v>
                </c:pt>
                <c:pt idx="9">
                  <c:v>ИЗО</c:v>
                </c:pt>
                <c:pt idx="10">
                  <c:v>технология</c:v>
                </c:pt>
                <c:pt idx="11">
                  <c:v>физкультура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руский язык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биология</c:v>
                </c:pt>
                <c:pt idx="8">
                  <c:v>музыка</c:v>
                </c:pt>
                <c:pt idx="9">
                  <c:v>ИЗО</c:v>
                </c:pt>
                <c:pt idx="10">
                  <c:v>технология</c:v>
                </c:pt>
                <c:pt idx="11">
                  <c:v>физкультура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четверть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руский язык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биология</c:v>
                </c:pt>
                <c:pt idx="8">
                  <c:v>музыка</c:v>
                </c:pt>
                <c:pt idx="9">
                  <c:v>ИЗО</c:v>
                </c:pt>
                <c:pt idx="10">
                  <c:v>технология</c:v>
                </c:pt>
                <c:pt idx="11">
                  <c:v>физкультура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69880064"/>
        <c:axId val="69898240"/>
      </c:barChart>
      <c:catAx>
        <c:axId val="69880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69898240"/>
        <c:crosses val="autoZero"/>
        <c:auto val="1"/>
        <c:lblAlgn val="ctr"/>
        <c:lblOffset val="100"/>
        <c:noMultiLvlLbl val="0"/>
      </c:catAx>
      <c:valAx>
        <c:axId val="69898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8800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title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 i="1" baseline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русский язык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биология</c:v>
                </c:pt>
                <c:pt idx="8">
                  <c:v>музыка</c:v>
                </c:pt>
                <c:pt idx="9">
                  <c:v>ИЗО</c:v>
                </c:pt>
                <c:pt idx="10">
                  <c:v>технология</c:v>
                </c:pt>
                <c:pt idx="11">
                  <c:v>физкультура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</c:v>
                </c:pt>
                <c:pt idx="1">
                  <c:v>4.7</c:v>
                </c:pt>
                <c:pt idx="2">
                  <c:v>4.7</c:v>
                </c:pt>
                <c:pt idx="3">
                  <c:v>4.3</c:v>
                </c:pt>
                <c:pt idx="4">
                  <c:v>4.3</c:v>
                </c:pt>
                <c:pt idx="5">
                  <c:v>5</c:v>
                </c:pt>
                <c:pt idx="6">
                  <c:v>4.3</c:v>
                </c:pt>
                <c:pt idx="7">
                  <c:v>4</c:v>
                </c:pt>
                <c:pt idx="8">
                  <c:v>4.7</c:v>
                </c:pt>
                <c:pt idx="9">
                  <c:v>5</c:v>
                </c:pt>
                <c:pt idx="10">
                  <c:v>4.7</c:v>
                </c:pt>
                <c:pt idx="11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029440"/>
        <c:axId val="22007168"/>
      </c:barChart>
      <c:valAx>
        <c:axId val="22007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029440"/>
        <c:crosses val="autoZero"/>
        <c:crossBetween val="between"/>
      </c:valAx>
      <c:catAx>
        <c:axId val="220294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2007168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  <c:txPr>
        <a:bodyPr/>
        <a:lstStyle/>
        <a:p>
          <a:pPr>
            <a:defRPr sz="1400" b="1" i="1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198998-CAAF-4B0E-B51A-7BC4725CF5B1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2EDAA9-5DDA-40CE-9EEB-E612A3C6C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учебной деятельности учащегося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проекта: Кипнис Дмитрий</a:t>
            </a:r>
          </a:p>
          <a:p>
            <a:r>
              <a:rPr lang="ru-RU" dirty="0" smtClean="0"/>
              <a:t>Учащийся 5-б класса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26776" y="330537"/>
            <a:ext cx="2425700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Проанализировать результаты учебной деятельности учащегося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диаграммы с результатами учебной деятельности</a:t>
            </a:r>
          </a:p>
          <a:p>
            <a:r>
              <a:rPr lang="ru-RU" dirty="0" smtClean="0"/>
              <a:t>Сделать выводы об успеваемости </a:t>
            </a:r>
          </a:p>
          <a:p>
            <a:r>
              <a:rPr lang="ru-RU" dirty="0" smtClean="0"/>
              <a:t>Разработать рекомендации об </a:t>
            </a:r>
            <a:r>
              <a:rPr lang="ru-RU" smtClean="0"/>
              <a:t>успешной учёбе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0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8686800" cy="5840413"/>
          </a:xfrm>
        </p:spPr>
        <p:txBody>
          <a:bodyPr/>
          <a:lstStyle/>
          <a:p>
            <a:r>
              <a:rPr lang="ru-RU" dirty="0" smtClean="0"/>
              <a:t>Выводы: </a:t>
            </a:r>
          </a:p>
          <a:p>
            <a:pPr lvl="0"/>
            <a:r>
              <a:rPr lang="ru-RU" dirty="0" smtClean="0"/>
              <a:t>Наилучшее успеваемость по обществознанию, ИЗО.</a:t>
            </a:r>
          </a:p>
          <a:p>
            <a:pPr lvl="0"/>
            <a:r>
              <a:rPr lang="ru-RU" dirty="0" smtClean="0"/>
              <a:t>Стабильные оценки по русскому языку, биологии, обществознанию, ИЗО.</a:t>
            </a:r>
          </a:p>
          <a:p>
            <a:pPr lvl="0"/>
            <a:r>
              <a:rPr lang="ru-RU" dirty="0" smtClean="0"/>
              <a:t>Нестабильная успеваемость в целом по предметам.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</p:spPr>
        <p:txBody>
          <a:bodyPr/>
          <a:lstStyle/>
          <a:p>
            <a:r>
              <a:rPr lang="ru-RU" dirty="0" smtClean="0"/>
              <a:t>Вывод: нужно подтянутся по математике, биологии, истории, географии и русскому языку.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об учёбе: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Нужно стараться, делать уроки</a:t>
            </a:r>
          </a:p>
          <a:p>
            <a:r>
              <a:rPr lang="ru-RU" dirty="0" smtClean="0"/>
              <a:t>Обязательно перед </a:t>
            </a:r>
            <a:r>
              <a:rPr lang="ru-RU" dirty="0" smtClean="0"/>
              <a:t>сдачей </a:t>
            </a:r>
            <a:r>
              <a:rPr lang="ru-RU" dirty="0" smtClean="0"/>
              <a:t>контрольной работы учителю проверьте на наличие ошибок и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неправильного решения </a:t>
            </a:r>
            <a:r>
              <a:rPr lang="ru-RU" dirty="0" smtClean="0"/>
              <a:t>примера, задачи</a:t>
            </a:r>
            <a:r>
              <a:rPr lang="ru-RU" smtClean="0"/>
              <a:t>, </a:t>
            </a:r>
            <a:r>
              <a:rPr lang="ru-RU" smtClean="0"/>
              <a:t>упражнения </a:t>
            </a:r>
            <a:r>
              <a:rPr lang="ru-RU" dirty="0" smtClean="0"/>
              <a:t>и т. д.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DF1FB0ABEE249ADE30E16273C3A22" ma:contentTypeVersion="" ma:contentTypeDescription="Create a new document." ma:contentTypeScope="" ma:versionID="d325af2a7f67aaa8a86fef00e2dcb9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c74c0161506327ee5415e00062ae0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BCC08E2-FB17-4452-AD1B-94285A5AB9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D425E1-096E-4F2F-821B-B002C18353BF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</TotalTime>
  <Words>123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результаты учебной деятельности учащегося</vt:lpstr>
      <vt:lpstr>Цели проекта: </vt:lpstr>
      <vt:lpstr>Задачи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об учёбе:</vt:lpstr>
    </vt:vector>
  </TitlesOfParts>
  <Company>TechSmith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Vicari Vollmar</dc:creator>
  <cp:lastModifiedBy>ПК-9</cp:lastModifiedBy>
  <cp:revision>13</cp:revision>
  <dcterms:created xsi:type="dcterms:W3CDTF">2013-11-07T16:16:52Z</dcterms:created>
  <dcterms:modified xsi:type="dcterms:W3CDTF">2015-05-06T03:07:27Z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0x0101009B0DF1FB0ABEE249ADE30E16273C3A22</vt:lpwstr>
  </property>
</Properties>
</file>