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2" r:id="rId3"/>
    <p:sldId id="257" r:id="rId4"/>
    <p:sldId id="259" r:id="rId5"/>
    <p:sldId id="260" r:id="rId6"/>
    <p:sldId id="266" r:id="rId7"/>
    <p:sldId id="262" r:id="rId8"/>
    <p:sldId id="261" r:id="rId9"/>
    <p:sldId id="265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3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2CA5F-1E63-4723-8078-7DCCC106D80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154EE-8FBF-4AB4-B147-986AE104C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154EE-8FBF-4AB4-B147-986AE104C4D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9ED9-B8B5-4CD5-85DD-5D11D2D4BA06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06E8-8FA5-41C1-9E36-4D80EF358A05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8FFC-BA19-45CE-95E7-B95DDCBC3308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3E31-70AF-4A79-98BA-A1E5FAF7B7D1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998F1-713F-4B2B-8B78-41F3E309954B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3367-8640-4867-8023-5E754BE2ECE1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3D71-9679-4D92-B06A-957C233EB48E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A343-2C16-4225-875A-E01E0B773B40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F822-2E2E-4A69-91A3-93DE1D1C29DD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7D6A-BA96-4156-A6D9-C1311F4907B8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133E-2152-4F3A-B91D-319A8229C69A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19BAEE-8F1B-4CA2-8998-6374491DDC56}" type="datetime1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1A22C0-D626-45B8-A8AF-91640DE5DA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d-1-wp-16x9_1366x768&amp;rpt=simage&amp;_=1418549052234" TargetMode="External"/><Relationship Id="rId2" Type="http://schemas.openxmlformats.org/officeDocument/2006/relationships/hyperlink" Target="http://dok.opredelim.com/docs/index-66317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91;&#1088;&#1086;&#1082;&#1080;.&#1084;&#1080;&#1088;&#1092;&#1080;&#1079;&#1080;&#1082;&#1080;.&#1088;&#1092;/index.php?option=com_content&amp;view=article&amp;id=117:20---&amp;catid=43:2011-11-29-17-15-09&amp;Itemid=59" TargetMode="External"/><Relationship Id="rId4" Type="http://schemas.openxmlformats.org/officeDocument/2006/relationships/hyperlink" Target="http://fizika.hut.ru/designation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772816"/>
            <a:ext cx="8714936" cy="453650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         Презентация по физике на тему</a:t>
            </a:r>
            <a:r>
              <a:rPr lang="ru-RU" sz="2000" dirty="0" smtClean="0"/>
              <a:t>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    Что изучает динамика?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Выполнила; </a:t>
            </a:r>
            <a:r>
              <a:rPr lang="ru-RU" sz="1800" dirty="0" err="1" smtClean="0"/>
              <a:t>чернышова</a:t>
            </a:r>
            <a:r>
              <a:rPr lang="ru-RU" sz="1800" dirty="0" smtClean="0"/>
              <a:t> Мария </a:t>
            </a:r>
            <a:br>
              <a:rPr lang="ru-RU" sz="1800" dirty="0" smtClean="0"/>
            </a:br>
            <a:r>
              <a:rPr lang="ru-RU" sz="1800" dirty="0" smtClean="0"/>
              <a:t>ученица 10 класса</a:t>
            </a:r>
            <a:br>
              <a:rPr lang="ru-RU" sz="1800" dirty="0" smtClean="0"/>
            </a:br>
            <a:r>
              <a:rPr lang="ru-RU" sz="1800" dirty="0" smtClean="0"/>
              <a:t>Проверила: </a:t>
            </a:r>
            <a:r>
              <a:rPr lang="ru-RU" sz="1800" dirty="0" err="1" smtClean="0"/>
              <a:t>Печеркина</a:t>
            </a:r>
            <a:r>
              <a:rPr lang="ru-RU" sz="1800" dirty="0" smtClean="0"/>
              <a:t> Светлана Викторовна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404664"/>
            <a:ext cx="8315414" cy="1008112"/>
          </a:xfrm>
        </p:spPr>
        <p:txBody>
          <a:bodyPr/>
          <a:lstStyle/>
          <a:p>
            <a:pPr algn="ctr"/>
            <a:r>
              <a:rPr lang="ru-RU" dirty="0" smtClean="0"/>
              <a:t>Муниципальное общеобразовательное учреждение – средняя общеобразовательная школа № 4</a:t>
            </a:r>
          </a:p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Сила Тяжести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191000" cy="4724400"/>
          </a:xfrm>
        </p:spPr>
        <p:txBody>
          <a:bodyPr/>
          <a:lstStyle/>
          <a:p>
            <a:r>
              <a:rPr lang="ru-RU" b="1" dirty="0" smtClean="0"/>
              <a:t>Сила тяжести</a:t>
            </a:r>
            <a:r>
              <a:rPr lang="ru-RU" dirty="0" smtClean="0"/>
              <a:t> - сила притяжения тел к Земле. Зависит от массы тела.</a:t>
            </a:r>
            <a:br>
              <a:rPr lang="ru-RU" dirty="0" smtClean="0"/>
            </a:br>
            <a:r>
              <a:rPr lang="ru-RU" dirty="0" smtClean="0"/>
              <a:t>Сила тяжести. Направлена всегда вертикально вниз, к центру планеты.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956540857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700807"/>
            <a:ext cx="5292080" cy="324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маша\Desktop\САША НЕ ЗАБУДЬ!\0028-028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365104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Сила упругости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Сила упругости </a:t>
            </a:r>
            <a:r>
              <a:rPr lang="ru-RU" dirty="0" smtClean="0"/>
              <a:t>- сила, возникающая в теле в результате его деформации и стремящаяся вернуть тело в исходное положение.</a:t>
            </a:r>
            <a:endParaRPr lang="ru-RU" dirty="0"/>
          </a:p>
        </p:txBody>
      </p:sp>
      <p:pic>
        <p:nvPicPr>
          <p:cNvPr id="5" name="Содержимое 4" descr="97672769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476360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маша\Desktop\САША НЕ ЗАБУДЬ!\silaup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81128"/>
            <a:ext cx="570826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Вес тела. невесомость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Вес тела </a:t>
            </a:r>
            <a:r>
              <a:rPr lang="ru-RU" dirty="0" smtClean="0"/>
              <a:t>- сила с которой, тело вследствие притяжения к Земле действует на опору или подвес.</a:t>
            </a:r>
          </a:p>
          <a:p>
            <a:r>
              <a:rPr lang="ru-RU" dirty="0" smtClean="0"/>
              <a:t>Состояние, при котором вес тела равен нулю, называют состоянием </a:t>
            </a:r>
            <a:r>
              <a:rPr lang="ru-RU" b="1" dirty="0" smtClean="0"/>
              <a:t>невесомости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413227787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716016" cy="303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ша\Desktop\САША НЕ ЗАБУДЬ!\20101022141815!DenF_7_10_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Сила Трения</a:t>
            </a:r>
            <a:endParaRPr lang="ru-RU" b="1" dirty="0"/>
          </a:p>
        </p:txBody>
      </p:sp>
      <p:pic>
        <p:nvPicPr>
          <p:cNvPr id="15" name="Содержимое 14" descr="663929_html_m3b5e9e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563" r="2186" b="10540"/>
          <a:stretch>
            <a:fillRect/>
          </a:stretch>
        </p:blipFill>
        <p:spPr>
          <a:xfrm>
            <a:off x="2699792" y="4178603"/>
            <a:ext cx="4248472" cy="267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475656" y="1052736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105273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4168" y="1124744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79512" y="1916832"/>
            <a:ext cx="248376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Сила трения покоя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1880" y="2132856"/>
            <a:ext cx="223224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Сила трения скольжения 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1988840"/>
            <a:ext cx="2088232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Сила трения качения</a:t>
            </a:r>
            <a:endParaRPr lang="ru-RU" sz="280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/>
              <a:t>Сила трения покоя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3835152" cy="4724400"/>
          </a:xfrm>
        </p:spPr>
        <p:txBody>
          <a:bodyPr/>
          <a:lstStyle/>
          <a:p>
            <a:r>
              <a:rPr lang="ru-RU" dirty="0" smtClean="0"/>
              <a:t>Сила трения покоя возникает в случае, если на тело действует сила, стремящаяся сдвинуть его с места. Направлена против этой силы.</a:t>
            </a:r>
          </a:p>
        </p:txBody>
      </p:sp>
      <p:pic>
        <p:nvPicPr>
          <p:cNvPr id="7" name="Содержимое 6" descr="1-13-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844824"/>
            <a:ext cx="51480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Сила трения скольжения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979168" cy="4724400"/>
          </a:xfrm>
        </p:spPr>
        <p:txBody>
          <a:bodyPr/>
          <a:lstStyle/>
          <a:p>
            <a:r>
              <a:rPr lang="ru-RU" dirty="0" smtClean="0"/>
              <a:t>Сила трения скольжения возникает в случае, если на тело действует сила, которая приводит тело в движение. Направлена против этой силы вдоль поверхности опоры.</a:t>
            </a:r>
            <a:endParaRPr lang="ru-RU" dirty="0"/>
          </a:p>
        </p:txBody>
      </p:sp>
      <p:pic>
        <p:nvPicPr>
          <p:cNvPr id="5" name="Содержимое 4" descr="1-13-3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7707" y="2348880"/>
            <a:ext cx="5106293" cy="315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Сила трения качения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Сила трения качения возникает в случае, если одно тело катится по поверхности другого. Направлена вдоль поверхности качения, против вращения.</a:t>
            </a:r>
          </a:p>
        </p:txBody>
      </p:sp>
      <p:pic>
        <p:nvPicPr>
          <p:cNvPr id="5" name="Содержимое 4" descr="1307060258_16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2952328" cy="1752195"/>
          </a:xfrm>
        </p:spPr>
      </p:pic>
      <p:pic>
        <p:nvPicPr>
          <p:cNvPr id="3074" name="Picture 2" descr="C:\Users\маша\Desktop\САША НЕ ЗАБУДЬ!\600px-Tarcie_toczne_reakcj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456384" cy="345638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/>
              <a:t>Динамика в разных науках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692696"/>
            <a:ext cx="8839200" cy="6696744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/>
              <a:t>Динамика в разных науках</a:t>
            </a:r>
            <a:endParaRPr lang="ru-RU" sz="2900" dirty="0" smtClean="0"/>
          </a:p>
          <a:p>
            <a:r>
              <a:rPr lang="ru-RU" sz="2900" b="1" dirty="0" smtClean="0"/>
              <a:t>В физике</a:t>
            </a:r>
            <a:endParaRPr lang="ru-RU" sz="2900" dirty="0" smtClean="0"/>
          </a:p>
          <a:p>
            <a:r>
              <a:rPr lang="ru-RU" sz="2900" dirty="0" smtClean="0"/>
              <a:t>Динамика</a:t>
            </a:r>
          </a:p>
          <a:p>
            <a:r>
              <a:rPr lang="ru-RU" sz="2900" dirty="0" err="1" smtClean="0"/>
              <a:t>Аэрогазодинамика</a:t>
            </a:r>
            <a:endParaRPr lang="ru-RU" sz="2900" dirty="0" smtClean="0"/>
          </a:p>
          <a:p>
            <a:r>
              <a:rPr lang="ru-RU" sz="2900" dirty="0" smtClean="0"/>
              <a:t>Гидродинамика</a:t>
            </a:r>
          </a:p>
          <a:p>
            <a:r>
              <a:rPr lang="ru-RU" sz="2900" dirty="0" smtClean="0"/>
              <a:t>Молекулярная динамика</a:t>
            </a:r>
          </a:p>
          <a:p>
            <a:r>
              <a:rPr lang="ru-RU" sz="2900" dirty="0" smtClean="0"/>
              <a:t>Термодинамика</a:t>
            </a:r>
          </a:p>
          <a:p>
            <a:r>
              <a:rPr lang="ru-RU" sz="2900" dirty="0" smtClean="0"/>
              <a:t>Нелинейная динамика</a:t>
            </a:r>
          </a:p>
          <a:p>
            <a:r>
              <a:rPr lang="ru-RU" sz="2900" b="1" dirty="0" smtClean="0"/>
              <a:t>В астрономии</a:t>
            </a:r>
            <a:endParaRPr lang="ru-RU" sz="2900" dirty="0" smtClean="0"/>
          </a:p>
          <a:p>
            <a:r>
              <a:rPr lang="ru-RU" sz="2900" dirty="0" smtClean="0"/>
              <a:t>Звёздная динамика</a:t>
            </a:r>
          </a:p>
          <a:p>
            <a:r>
              <a:rPr lang="ru-RU" sz="2900" b="1" dirty="0" smtClean="0"/>
              <a:t>В науках о Земле</a:t>
            </a:r>
            <a:endParaRPr lang="ru-RU" sz="2900" dirty="0" smtClean="0"/>
          </a:p>
          <a:p>
            <a:r>
              <a:rPr lang="ru-RU" sz="2900" dirty="0" smtClean="0"/>
              <a:t>Геодинамика</a:t>
            </a:r>
          </a:p>
          <a:p>
            <a:r>
              <a:rPr lang="ru-RU" sz="2900" dirty="0" smtClean="0"/>
              <a:t>Динамика подземных вод</a:t>
            </a:r>
          </a:p>
          <a:p>
            <a:r>
              <a:rPr lang="ru-RU" sz="2900" dirty="0" smtClean="0"/>
              <a:t>Динамика русловых потоков</a:t>
            </a:r>
          </a:p>
          <a:p>
            <a:r>
              <a:rPr lang="ru-RU" sz="2900" b="1" dirty="0" smtClean="0"/>
              <a:t>В биологии</a:t>
            </a:r>
            <a:endParaRPr lang="ru-RU" sz="2900" dirty="0" smtClean="0"/>
          </a:p>
          <a:p>
            <a:r>
              <a:rPr lang="ru-RU" sz="2900" dirty="0" smtClean="0"/>
              <a:t>Популяционная динамика</a:t>
            </a:r>
          </a:p>
          <a:p>
            <a:r>
              <a:rPr lang="ru-RU" sz="2900" dirty="0" smtClean="0"/>
              <a:t>Популяционная динамика старения</a:t>
            </a:r>
          </a:p>
          <a:p>
            <a:r>
              <a:rPr lang="ru-RU" sz="2900" dirty="0" smtClean="0"/>
              <a:t>Динамика растительности (</a:t>
            </a:r>
            <a:r>
              <a:rPr lang="ru-RU" sz="2900" dirty="0" err="1" smtClean="0"/>
              <a:t>синдинамика</a:t>
            </a:r>
            <a:r>
              <a:rPr lang="ru-RU" sz="2900" dirty="0" smtClean="0"/>
              <a:t>) — процесс постепенной трансформации растительных сообществ под действием внешних и внутренних факторов.</a:t>
            </a:r>
          </a:p>
          <a:p>
            <a:r>
              <a:rPr lang="ru-RU" sz="2900" b="1" dirty="0" smtClean="0"/>
              <a:t>В технике</a:t>
            </a:r>
            <a:endParaRPr lang="ru-RU" sz="2900" dirty="0" smtClean="0"/>
          </a:p>
          <a:p>
            <a:r>
              <a:rPr lang="ru-RU" sz="2900" dirty="0" smtClean="0"/>
              <a:t>Динамика машин и механизмов</a:t>
            </a:r>
          </a:p>
          <a:p>
            <a:r>
              <a:rPr lang="ru-RU" sz="2900" dirty="0" smtClean="0"/>
              <a:t>Динамика сооружений</a:t>
            </a:r>
          </a:p>
          <a:p>
            <a:r>
              <a:rPr lang="ru-RU" sz="2900" b="1" dirty="0" smtClean="0"/>
              <a:t>В музыке</a:t>
            </a:r>
            <a:endParaRPr lang="ru-RU" sz="2900" dirty="0" smtClean="0"/>
          </a:p>
          <a:p>
            <a:r>
              <a:rPr lang="ru-RU" sz="2900" dirty="0" smtClean="0"/>
              <a:t>Динамика в музыке — совокупность понятий и нотных обозначений, связанных с оттенками громкости звучания.</a:t>
            </a:r>
          </a:p>
          <a:p>
            <a:endParaRPr lang="ru-RU" dirty="0"/>
          </a:p>
        </p:txBody>
      </p:sp>
      <p:pic>
        <p:nvPicPr>
          <p:cNvPr id="11" name="Содержимое 10" descr="0003-002-CHto-mozhet-ispolzovat-chelovek-dlja-sovershenija-rabot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124744"/>
            <a:ext cx="4896544" cy="367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Ресурсы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http://dok.opredelim.com/docs/index-66317.html</a:t>
            </a:r>
            <a:endParaRPr lang="ru-RU" dirty="0" smtClean="0"/>
          </a:p>
          <a:p>
            <a:r>
              <a:rPr lang="en-US" dirty="0" smtClean="0"/>
              <a:t>http://yandex.ru/images/search?viewport=wide&amp;text=%D0%B4%D0%B2%D0%B8%D0%B6%D0%B5%D0%BD%D0%B8%D0%B5%20%D1%82%D0%B5%D0%BB%20%D0%B2%20%D1%84%D0%B8%D0%B7%D0%B8%D0%B8&amp;img_url=http%3A%2F%2Fwww.physics.ru%2Fcourses%2Fop25part1%2Fcontent%2Fchapter1%2Fsection%2Fparagraph8%2Fimages%2F1-8-1.gif&amp;pos=2&amp;uinfo=sw-1366-sh-768-ww-1349-wh-667-</a:t>
            </a:r>
            <a:r>
              <a:rPr lang="en-US" dirty="0" smtClean="0">
                <a:hlinkClick r:id="rId3"/>
              </a:rPr>
              <a:t>pd-1-wp-16x9_1366x768&amp;rpt=simage&amp;_=1418549052234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http://fizika.hut.ru/designation.php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http://xn--h1adlho.xn--g1ababalj7azb.xn--p1ai/index.php?option=com_content&amp;view=article&amp;id=117:20---&amp;catid=43:2011-11-29-17-15-09&amp;Itemid=59</a:t>
            </a:r>
            <a:endParaRPr lang="ru-RU" dirty="0" smtClean="0"/>
          </a:p>
          <a:p>
            <a:r>
              <a:rPr lang="ru-RU" dirty="0" smtClean="0"/>
              <a:t>Физика в таблицах и схемах </a:t>
            </a:r>
            <a:r>
              <a:rPr lang="ru-RU" dirty="0" err="1" smtClean="0"/>
              <a:t>О.В.Янчевская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Содержание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3038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Динамика</a:t>
            </a:r>
            <a:r>
              <a:rPr lang="ru-RU" dirty="0" smtClean="0"/>
              <a:t>………………………………………………………....</a:t>
            </a:r>
            <a:r>
              <a:rPr lang="ru-RU" dirty="0" smtClean="0"/>
              <a:t>3</a:t>
            </a:r>
          </a:p>
          <a:p>
            <a:r>
              <a:rPr lang="ru-RU" dirty="0" smtClean="0"/>
              <a:t>Инерция</a:t>
            </a:r>
            <a:r>
              <a:rPr lang="ru-RU" dirty="0" smtClean="0"/>
              <a:t>……………………………………………………….…..</a:t>
            </a:r>
            <a:r>
              <a:rPr lang="ru-RU" dirty="0" smtClean="0"/>
              <a:t>4</a:t>
            </a:r>
          </a:p>
          <a:p>
            <a:r>
              <a:rPr lang="ru-RU" dirty="0" smtClean="0"/>
              <a:t>Законы Ньютона</a:t>
            </a:r>
            <a:r>
              <a:rPr lang="ru-RU" dirty="0" smtClean="0"/>
              <a:t>…………………………………………….5-8</a:t>
            </a:r>
            <a:endParaRPr lang="ru-RU" dirty="0" smtClean="0"/>
          </a:p>
          <a:p>
            <a:r>
              <a:rPr lang="ru-RU" dirty="0" smtClean="0"/>
              <a:t>Закон всемирного тяготения</a:t>
            </a:r>
            <a:r>
              <a:rPr lang="ru-RU" dirty="0" smtClean="0"/>
              <a:t>………………………….…</a:t>
            </a:r>
            <a:r>
              <a:rPr lang="ru-RU" dirty="0" smtClean="0"/>
              <a:t>9</a:t>
            </a:r>
          </a:p>
          <a:p>
            <a:r>
              <a:rPr lang="ru-RU" dirty="0" smtClean="0"/>
              <a:t>Сила тяжести</a:t>
            </a:r>
            <a:r>
              <a:rPr lang="ru-RU" dirty="0" smtClean="0"/>
              <a:t>……………………………………………...…...10</a:t>
            </a:r>
            <a:endParaRPr lang="ru-RU" dirty="0" smtClean="0"/>
          </a:p>
          <a:p>
            <a:r>
              <a:rPr lang="ru-RU" dirty="0" smtClean="0"/>
              <a:t>Сила упругости</a:t>
            </a:r>
            <a:r>
              <a:rPr lang="ru-RU" dirty="0" smtClean="0"/>
              <a:t>…………………………………………….…..</a:t>
            </a:r>
            <a:r>
              <a:rPr lang="ru-RU" dirty="0" smtClean="0"/>
              <a:t>11</a:t>
            </a:r>
          </a:p>
          <a:p>
            <a:r>
              <a:rPr lang="ru-RU" dirty="0" smtClean="0"/>
              <a:t>Вес тела. Невесомость</a:t>
            </a:r>
            <a:r>
              <a:rPr lang="ru-RU" dirty="0" smtClean="0"/>
              <a:t>………………………………….…12</a:t>
            </a:r>
            <a:endParaRPr lang="ru-RU" dirty="0" smtClean="0"/>
          </a:p>
          <a:p>
            <a:r>
              <a:rPr lang="ru-RU" dirty="0" smtClean="0"/>
              <a:t>Сила Трения</a:t>
            </a:r>
            <a:r>
              <a:rPr lang="ru-RU" dirty="0" smtClean="0"/>
              <a:t>………………………………………..........13-16</a:t>
            </a:r>
          </a:p>
          <a:p>
            <a:r>
              <a:rPr lang="ru-RU" dirty="0" smtClean="0"/>
              <a:t>Динамика в разных науках………………………….…..17</a:t>
            </a:r>
            <a:endParaRPr lang="ru-RU" dirty="0" smtClean="0"/>
          </a:p>
          <a:p>
            <a:r>
              <a:rPr lang="ru-RU" dirty="0" smtClean="0"/>
              <a:t>Ресурсы</a:t>
            </a:r>
            <a:r>
              <a:rPr lang="ru-RU" dirty="0" smtClean="0"/>
              <a:t>…………………………………………………………..18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Динамика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114800" cy="5256584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Дина́мика</a:t>
            </a:r>
            <a:r>
              <a:rPr lang="ru-RU" b="1" dirty="0" smtClean="0"/>
              <a:t> (греч. </a:t>
            </a:r>
            <a:r>
              <a:rPr lang="ru-RU" b="1" dirty="0" err="1" smtClean="0"/>
              <a:t>δύναμις </a:t>
            </a:r>
            <a:r>
              <a:rPr lang="ru-RU" b="1" dirty="0" smtClean="0"/>
              <a:t>— сила) — раздел механики, в котором изучаются причины возникновения механического движения. Динамика оперирует такими понятиями, как масса, сила, импульс, энергия.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-8-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8445" y="2132856"/>
            <a:ext cx="499555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Инерция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7848872" cy="345638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Движение по инерции — движение, происходящее без внешних воздействий.</a:t>
            </a:r>
          </a:p>
          <a:p>
            <a:r>
              <a:rPr lang="ru-RU" b="1" dirty="0" smtClean="0"/>
              <a:t>Принцип инерции Галилея: если на тело не действуют силы, оно сохраняет состояние покоя или равномерного прямолинейного движения.</a:t>
            </a:r>
          </a:p>
          <a:p>
            <a:r>
              <a:rPr lang="ru-RU" b="1" dirty="0" smtClean="0"/>
              <a:t>Инерциальные системы отсчета (ИСО) — системы отсчета, в которых тело, не взаимодействующее с другими телами, сохраняет состояние покоя или равномерного прямолинейного движения.</a:t>
            </a:r>
          </a:p>
          <a:p>
            <a:endParaRPr lang="ru-RU" dirty="0"/>
          </a:p>
        </p:txBody>
      </p:sp>
      <p:pic>
        <p:nvPicPr>
          <p:cNvPr id="5" name="Содержимое 4" descr="Pic_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07704" y="4653136"/>
            <a:ext cx="5082249" cy="1944216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Законы Ньютона</a:t>
            </a:r>
            <a:endParaRPr lang="ru-RU" b="1" dirty="0"/>
          </a:p>
        </p:txBody>
      </p:sp>
      <p:pic>
        <p:nvPicPr>
          <p:cNvPr id="8" name="Содержимое 7" descr="42231404_1704081932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57741"/>
            <a:ext cx="6336704" cy="550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0004-004-Pervyj-zakon-Njut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8-Vtoroj-zakon-Njuto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Закон всемирного </a:t>
            </a:r>
            <a:r>
              <a:rPr lang="ru-RU" b="1" dirty="0" err="1" smtClean="0"/>
              <a:t>тяготериния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191000" cy="4724400"/>
          </a:xfrm>
        </p:spPr>
        <p:txBody>
          <a:bodyPr/>
          <a:lstStyle/>
          <a:p>
            <a:r>
              <a:rPr lang="ru-RU" b="1" dirty="0" smtClean="0"/>
              <a:t>Закон Всемирного тяготения</a:t>
            </a:r>
            <a:r>
              <a:rPr lang="ru-RU" dirty="0" smtClean="0"/>
              <a:t>: все тела притягиваются друг к другу с силой прямо пропорциональной массам тел и обратно пропорциональной квадрату расстояния между центрами тел: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303976931_tyg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85324" y="1772816"/>
            <a:ext cx="525867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ша\Desktop\САША НЕ ЗАБУДЬ!\1307340964_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581128"/>
            <a:ext cx="378042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22C0-D626-45B8-A8AF-91640DE5DA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233</TotalTime>
  <Words>473</Words>
  <Application>Microsoft Office PowerPoint</Application>
  <PresentationFormat>Экран (4:3)</PresentationFormat>
  <Paragraphs>92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         Презентация по физике на тему:       Что изучает динамика?   Выполнила; чернышова Мария  ученица 10 класса Проверила: Печеркина Светлана Викторовна</vt:lpstr>
      <vt:lpstr>Содержание</vt:lpstr>
      <vt:lpstr>Динамика</vt:lpstr>
      <vt:lpstr>Инерция</vt:lpstr>
      <vt:lpstr>Законы Ньютона</vt:lpstr>
      <vt:lpstr>Слайд 6</vt:lpstr>
      <vt:lpstr>Слайд 7</vt:lpstr>
      <vt:lpstr>Слайд 8</vt:lpstr>
      <vt:lpstr>Закон всемирного тяготериния</vt:lpstr>
      <vt:lpstr>Сила Тяжести</vt:lpstr>
      <vt:lpstr>Сила упругости</vt:lpstr>
      <vt:lpstr>Вес тела. невесомость</vt:lpstr>
      <vt:lpstr>Сила Трения</vt:lpstr>
      <vt:lpstr>Сила трения покоя</vt:lpstr>
      <vt:lpstr>Сила трения скольжения</vt:lpstr>
      <vt:lpstr>Сила трения качения</vt:lpstr>
      <vt:lpstr>Динамика в разных науках </vt:lpstr>
      <vt:lpstr>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физике на тему:  Что изучает динамика?   Выполнила; чернышова Мария  ученица 10 класса Проверила: Печеркина Светлана Викторовна</dc:title>
  <dc:creator>маша</dc:creator>
  <cp:lastModifiedBy>маша</cp:lastModifiedBy>
  <cp:revision>15</cp:revision>
  <dcterms:created xsi:type="dcterms:W3CDTF">2014-12-14T09:13:10Z</dcterms:created>
  <dcterms:modified xsi:type="dcterms:W3CDTF">2014-12-17T11:43:59Z</dcterms:modified>
</cp:coreProperties>
</file>