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AB4B4BB-DFA0-41B9-BDCF-BA4CD3CB5293}" type="datetimeFigureOut">
              <a:rPr lang="ru-RU" smtClean="0"/>
              <a:pPr/>
              <a:t>24.12.2014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94DDC40-4B1A-4C86-ADC3-ED14247A6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BD.D1.81.D1.84.D0.BE.D1.80.D0.BC.D0.B0.D1.82.D0.BE.D1.80.D0.B0" TargetMode="External"/><Relationship Id="rId2" Type="http://schemas.openxmlformats.org/officeDocument/2006/relationships/hyperlink" Target="http://yandex.ru/images/search?text=%D1%82%D1%80%D0%B0%D0%BD%D1%81%D1%84%D0%BE%D1%80%D0%BC%D0%B0%D1%82%D0%BE%D1%80&amp;uinfo=sw-1280-sh-1024-ww-1263-wh-880-pd-1-wp-5x4_1280x102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Принцип действия трансформатора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Выполнил ученик 11 класса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err="1" smtClean="0">
                <a:solidFill>
                  <a:schemeClr val="tx1"/>
                </a:solidFill>
              </a:rPr>
              <a:t>Чудиновских</a:t>
            </a:r>
            <a:r>
              <a:rPr lang="ru-RU" sz="2400" dirty="0" smtClean="0">
                <a:solidFill>
                  <a:schemeClr val="tx1"/>
                </a:solidFill>
              </a:rPr>
              <a:t> Денис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Проверил учитель физики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err="1" smtClean="0">
                <a:solidFill>
                  <a:schemeClr val="tx1"/>
                </a:solidFill>
              </a:rPr>
              <a:t>Печеркина</a:t>
            </a:r>
            <a:r>
              <a:rPr lang="ru-RU" sz="2400" dirty="0" smtClean="0">
                <a:solidFill>
                  <a:schemeClr val="tx1"/>
                </a:solidFill>
              </a:rPr>
              <a:t> С.В.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owner\Desktop\TM-S_AV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260648"/>
            <a:ext cx="2376264" cy="237626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27784" y="548680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Разделительный трансформатор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699792" y="126876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" name="Picture 3" descr="C:\Users\owner\Desktop\DOC00012773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32656"/>
            <a:ext cx="2370312" cy="235558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7020272" y="908720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Согласующий трансформатор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7308304" y="162880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0" name="Picture 4" descr="C:\Users\owner\Desktop\1071226_w640_h640_transformator_t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3140968"/>
            <a:ext cx="2705671" cy="3131337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483768" y="2420888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Силовой трансформатор</a:t>
            </a:r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2987824" y="3068960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1" name="Picture 5" descr="C:\Users\owner\Desktop\DOC00035131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3573016"/>
            <a:ext cx="2448272" cy="2448272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5076056" y="2780928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Пик-трансформатор</a:t>
            </a:r>
            <a:endParaRPr lang="ru-RU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6084168" y="3501008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 descr="C:\Users\owner\Desktop\i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84168" y="4797152"/>
            <a:ext cx="2733675" cy="142875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6407696" y="378904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Сдвоенный дроссель </a:t>
            </a:r>
            <a:endParaRPr lang="ru-RU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8172400" y="4077072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1800" dirty="0" smtClean="0">
                <a:hlinkClick r:id="rId2"/>
              </a:rPr>
              <a:t>http://yandex.ru/images/search?text=%D1%82%D1%80%D0%B0%D0%BD%D1%81%D1%84%D0%BE%D1%80%D0%BC%D0%B0%D1%82%D0%BE%D1%80&amp;uinfo=sw-1280-sh-1024-ww-1263-wh-880-pd-1-wp-5x4_1280x1024</a:t>
            </a:r>
            <a:endParaRPr lang="ru-RU" sz="1800" dirty="0" smtClean="0"/>
          </a:p>
          <a:p>
            <a:pPr>
              <a:buNone/>
            </a:pPr>
            <a:r>
              <a:rPr lang="en-US" sz="1800" dirty="0" smtClean="0"/>
              <a:t>https://ru.wikipedia.org/wiki/%D2%F0%E0%ED%F1%F4%EE%F0%EC%E0%F2%EE%F0#.D0.91.D0.B0.D0.B7.D0.BE.D0.B2.D1.8B.D0.B5_.D0.BF.D1.80.D0.B8.D0.BD.D1.86.D0.B8.D0.BF.D1.8B_.D0.B4.D0.B5.D0.B9.D1.81.D1.82.D0.B2.D0.B8.D1.8F_.D1.82.D1.80.D0.B0.D0.</a:t>
            </a:r>
            <a:r>
              <a:rPr lang="en-US" sz="1800" dirty="0" smtClean="0">
                <a:hlinkClick r:id="rId3"/>
              </a:rPr>
              <a:t>BD.D1.81.D1.84.D0.BE.D1.80.D0.BC.D0.B0.D1.82.D0.BE.D1.80.D0.B0</a:t>
            </a:r>
            <a:endParaRPr lang="ru-RU" sz="1800" dirty="0" smtClean="0"/>
          </a:p>
          <a:p>
            <a:pPr>
              <a:buNone/>
            </a:pPr>
            <a:r>
              <a:rPr lang="en-US" sz="1800" smtClean="0"/>
              <a:t>http://yandex.ru/images/search?img_url=http%3A%2F%2F900igr.net%2Fdatas%2Ffizika%2FTransformatory%2F0004-004-Transformatory-printsip-dejstvija.jpg&amp;uinfo=sw-1280-sh-1024-ww-1263-wh-880-pd-1-wp-5x4_1280x1024&amp;text=%D0%BF%D1%80%D0%B8%D0%BD%D1%86%D0%B8%D0%BF%20%D0%B4%D0%B5%D0%B9%D1%81%D1%82%D0%B2%D0%B8%D1%8F%20%D1%82%D1%80%D0%B0%D0%BD%D1%81%D1%84%D0%BE%D1%80%D0%BC%D0%B0%D1%82%D0%BE%D1%80%D0%B0&amp;noreask=1&amp;pos=5&amp;lr=54&amp;rpt=simage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owner\Desktop\i45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60648"/>
            <a:ext cx="2989170" cy="244827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8229600" cy="1399032"/>
          </a:xfrm>
        </p:spPr>
        <p:txBody>
          <a:bodyPr/>
          <a:lstStyle/>
          <a:p>
            <a:r>
              <a:rPr lang="ru-RU" dirty="0" smtClean="0"/>
              <a:t>Трансформатор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2936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Трансформатор – статическое электромагнитное устройство, имеющее две или более индуктивно связанные обмотки на каком-либо </a:t>
            </a:r>
            <a:r>
              <a:rPr lang="ru-RU" sz="2400" dirty="0" err="1" smtClean="0"/>
              <a:t>магнитнопроводе</a:t>
            </a:r>
            <a:r>
              <a:rPr lang="ru-RU" sz="2400" dirty="0" smtClean="0"/>
              <a:t> и предназначенное для преобразования посредством электромагнитной индукции одной или нескольких систем (напряжений) переменного тока в одну или несколько других систем (напряжений), без изменения частоты.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Принципы действия трансформатора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Работа трансформатора основана на двух базовых принципах:</a:t>
            </a:r>
          </a:p>
          <a:p>
            <a:pPr marL="521208" indent="-457200">
              <a:buAutoNum type="arabicPeriod"/>
            </a:pPr>
            <a:r>
              <a:rPr lang="ru-RU" sz="2400" dirty="0" smtClean="0"/>
              <a:t>Изменяющийся во времени электрический ток создает изменяющееся во времени магнитное поле</a:t>
            </a:r>
          </a:p>
          <a:p>
            <a:pPr marL="521208" indent="-457200">
              <a:buAutoNum type="arabicPeriod"/>
            </a:pPr>
            <a:r>
              <a:rPr lang="ru-RU" sz="2400" dirty="0" smtClean="0"/>
              <a:t>Изменение магнитного потока, проходящего через обмотку, создает ЭДС в этой обмотке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1561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Принцип  действия трансформатора основан на явлении электромагнитного индукции.</a:t>
            </a:r>
          </a:p>
          <a:p>
            <a:pPr>
              <a:buNone/>
            </a:pPr>
            <a:r>
              <a:rPr lang="ru-RU" sz="2400" dirty="0" smtClean="0"/>
              <a:t> На первичную обмотку трансформатора подается напряжение от внешнего источника тока. Протекающей по первичной обмотке переменный ток создает переменный магнитный поток в сердечнике трансформатора. В результате электромагнитной индукции, переменный магнитный поток в сердечнике трансформатора создает в обмотках ЭДС индукции, в том числе и в первичной обмотке. </a:t>
            </a:r>
            <a:endParaRPr lang="ru-RU" sz="2400" dirty="0"/>
          </a:p>
        </p:txBody>
      </p:sp>
      <p:pic>
        <p:nvPicPr>
          <p:cNvPr id="2050" name="Picture 2" descr="C:\Users\owner\Desktop\122521_html_240bf5b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4941168"/>
            <a:ext cx="3099197" cy="1656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трансформаторов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000" i="1" dirty="0" smtClean="0"/>
              <a:t>Силовой трансформатор переменного тока</a:t>
            </a:r>
            <a:r>
              <a:rPr lang="ru-RU" sz="2000" dirty="0" smtClean="0"/>
              <a:t> — трансформатор, предназначенный для преобразования электрической энергии в электрических сетях и в установках, предназначенных для приёма и использования электрической энергии. </a:t>
            </a:r>
          </a:p>
          <a:p>
            <a:r>
              <a:rPr lang="ru-RU" sz="2000" i="1" dirty="0" err="1" smtClean="0"/>
              <a:t>Автотрансформа́тор</a:t>
            </a:r>
            <a:r>
              <a:rPr lang="ru-RU" sz="2000" dirty="0" smtClean="0"/>
              <a:t> — вариант трансформатора, в котором первичная и вторичная обмотки соединены напрямую, и имеют за счёт этого не только электромагнитную связь, но и электрическую.</a:t>
            </a:r>
          </a:p>
          <a:p>
            <a:r>
              <a:rPr lang="ru-RU" sz="2000" dirty="0" err="1" smtClean="0"/>
              <a:t>Трансформа́тор</a:t>
            </a:r>
            <a:r>
              <a:rPr lang="ru-RU" sz="2000" dirty="0" smtClean="0"/>
              <a:t> </a:t>
            </a:r>
            <a:r>
              <a:rPr lang="ru-RU" sz="2000" dirty="0" err="1" smtClean="0"/>
              <a:t>то́ка</a:t>
            </a:r>
            <a:r>
              <a:rPr lang="ru-RU" sz="2000" dirty="0" smtClean="0"/>
              <a:t> — трансформатор, питающийся от источника тока. Типичное применение — для снижения первичного тока до величины, используемой в цепях измерения, защиты, управления и сигнализации, кроме того, трансформатор тока осуществляет гальваническую развязку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6168"/>
          </a:xfrm>
        </p:spPr>
        <p:txBody>
          <a:bodyPr>
            <a:normAutofit/>
          </a:bodyPr>
          <a:lstStyle/>
          <a:p>
            <a:endParaRPr lang="ru-RU" sz="2000" i="1" dirty="0" smtClean="0"/>
          </a:p>
          <a:p>
            <a:endParaRPr lang="ru-RU" sz="2000" i="1" dirty="0" smtClean="0"/>
          </a:p>
          <a:p>
            <a:r>
              <a:rPr lang="ru-RU" sz="2000" i="1" dirty="0" smtClean="0"/>
              <a:t>Трансформатор напряжения</a:t>
            </a:r>
            <a:r>
              <a:rPr lang="ru-RU" sz="2000" dirty="0" smtClean="0"/>
              <a:t> — трансформатор, питающийся от источника напряжения. Типичное применение — преобразование высокого напряжения в низкое в цепях, в измерительных цепях и цепях РЗиА. Применение трансформатора напряжения позволяет изолировать логические цепи защиты и цепи измерения от цепи высокого напряжения.</a:t>
            </a:r>
          </a:p>
          <a:p>
            <a:endParaRPr lang="ru-RU" sz="2000" dirty="0" smtClean="0"/>
          </a:p>
          <a:p>
            <a:r>
              <a:rPr lang="ru-RU" sz="2000" i="1" dirty="0" smtClean="0"/>
              <a:t>Импульсный трансформатор</a:t>
            </a:r>
            <a:r>
              <a:rPr lang="ru-RU" sz="2000" dirty="0" smtClean="0"/>
              <a:t> — это трансформатор, предназначенный для преобразования импульсных сигналов с длительностью импульса до десятков микросекунд с минимальным искажением формы импульса. Основное применение заключается в передаче прямоугольного электрического импульса.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265862"/>
          </a:xfrm>
        </p:spPr>
        <p:txBody>
          <a:bodyPr>
            <a:normAutofit/>
          </a:bodyPr>
          <a:lstStyle/>
          <a:p>
            <a:r>
              <a:rPr lang="ru-RU" sz="2000" i="1" dirty="0" smtClean="0"/>
              <a:t>Разделительный трансформатор</a:t>
            </a:r>
            <a:r>
              <a:rPr lang="ru-RU" sz="2000" dirty="0" smtClean="0"/>
              <a:t> — </a:t>
            </a:r>
            <a:r>
              <a:rPr lang="ru-RU" sz="2000" dirty="0" err="1" smtClean="0"/>
              <a:t>трансформатор</a:t>
            </a:r>
            <a:r>
              <a:rPr lang="ru-RU" sz="2000" dirty="0" smtClean="0"/>
              <a:t>, первичная обмотка которого электрически не связана со вторичными обмотками. Силовые разделительные трансформаторы предназначены для повышения безопасности электросетей, при случайных одновременных прикасаниях к земле и токоведущим частям или нетоковедущим частям, которые могут оказаться под напряжением в случае повреждения изоляции.</a:t>
            </a:r>
          </a:p>
          <a:p>
            <a:r>
              <a:rPr lang="ru-RU" sz="2000" i="1" dirty="0" smtClean="0"/>
              <a:t>Согласующий трансформатор</a:t>
            </a:r>
            <a:r>
              <a:rPr lang="ru-RU" sz="2000" dirty="0" smtClean="0"/>
              <a:t> — </a:t>
            </a:r>
            <a:r>
              <a:rPr lang="ru-RU" sz="2000" dirty="0" err="1" smtClean="0"/>
              <a:t>трансформатор</a:t>
            </a:r>
            <a:r>
              <a:rPr lang="ru-RU" sz="2000" dirty="0" smtClean="0"/>
              <a:t>, применяемый для согласования сопротивления различных частей (каскадов) электронных схем при минимальном искажении формы сигнала. Одновременно согласующий трансформатор обеспечивает создание гальванической развязки между участками схем.</a:t>
            </a:r>
          </a:p>
          <a:p>
            <a:r>
              <a:rPr lang="ru-RU" sz="2000" i="1" dirty="0" smtClean="0"/>
              <a:t>Пик-трансформатор</a:t>
            </a:r>
            <a:r>
              <a:rPr lang="ru-RU" sz="2000" dirty="0" smtClean="0"/>
              <a:t> — трансформатор, преобразующий напряжение синусоидальной формы в импульсное напряжение с изменяющейся через каждые полпериода полярностью.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6194425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Сдвоенный дроссель (встречный индуктивный фильтр) — конструктивно является трансформатором с двумя одинаковыми обмотками. Благодаря взаимной индукции катушек он при тех же размерах более эффективен, чем обычный дроссель. Сдвоенные дроссели получили широкое распространение в качестве входных фильтров блоков питания; в дифференциальных сигнальных фильтрах цифровых линий, а также в звуковой технике.</a:t>
            </a:r>
          </a:p>
          <a:p>
            <a:endParaRPr lang="ru-RU" sz="2000" dirty="0" smtClean="0"/>
          </a:p>
          <a:p>
            <a:r>
              <a:rPr lang="ru-RU" sz="2000" dirty="0" err="1" smtClean="0"/>
              <a:t>Трансфлюксор</a:t>
            </a:r>
            <a:r>
              <a:rPr lang="ru-RU" sz="2000" dirty="0" smtClean="0"/>
              <a:t> — разновидность трансформатора, используемая для хранения информации. Основное отличие от обычного трансформатора — это большая величина остаточной намагниченности </a:t>
            </a:r>
            <a:r>
              <a:rPr lang="ru-RU" sz="2000" dirty="0" err="1" smtClean="0"/>
              <a:t>магнитопровода</a:t>
            </a:r>
            <a:r>
              <a:rPr lang="ru-RU" sz="2000" dirty="0" smtClean="0"/>
              <a:t>. Иными словами </a:t>
            </a:r>
            <a:r>
              <a:rPr lang="ru-RU" sz="2000" dirty="0" err="1" smtClean="0"/>
              <a:t>трансфлюксоры</a:t>
            </a:r>
            <a:r>
              <a:rPr lang="ru-RU" sz="2000" dirty="0" smtClean="0"/>
              <a:t> могут выполнять роль элементов памяти. Помимо этого </a:t>
            </a:r>
            <a:r>
              <a:rPr lang="ru-RU" sz="2000" dirty="0" err="1" smtClean="0"/>
              <a:t>трансфлюксоры</a:t>
            </a:r>
            <a:r>
              <a:rPr lang="ru-RU" sz="2000" dirty="0" smtClean="0"/>
              <a:t> часто снабжались дополнительными обмотками, обеспечивающими начальное намагничивание и задающими режимы их работы. Эта особенность позволяла (в сочетании с другими элементами) строить на </a:t>
            </a:r>
            <a:r>
              <a:rPr lang="ru-RU" sz="2000" dirty="0" err="1" smtClean="0"/>
              <a:t>трансфлюксорах</a:t>
            </a:r>
            <a:r>
              <a:rPr lang="ru-RU" sz="2000" dirty="0" smtClean="0"/>
              <a:t> схемы управляемых генераторов, элементов сравнения и искусственных нейронов.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owner\Desktop\640px-Автотрансформатор_для_питания_телевизоров_СССР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2160628" cy="324094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3573016"/>
            <a:ext cx="27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Автотрансформатор</a:t>
            </a:r>
            <a:endParaRPr lang="ru-RU" dirty="0"/>
          </a:p>
        </p:txBody>
      </p:sp>
      <p:pic>
        <p:nvPicPr>
          <p:cNvPr id="3075" name="Picture 3" descr="C:\Users\owner\Desktop\SF6_current_transformer_TGFM-110_Russ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60648"/>
            <a:ext cx="3888432" cy="291632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804248" y="620688"/>
            <a:ext cx="2196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Трансформатор</a:t>
            </a:r>
            <a:br>
              <a:rPr lang="ru-RU" dirty="0" smtClean="0"/>
            </a:br>
            <a:r>
              <a:rPr lang="ru-RU" dirty="0" smtClean="0"/>
              <a:t> тока</a:t>
            </a:r>
            <a:endParaRPr lang="ru-RU" dirty="0"/>
          </a:p>
        </p:txBody>
      </p:sp>
      <p:pic>
        <p:nvPicPr>
          <p:cNvPr id="3076" name="Picture 4" descr="C:\Users\owner\Desktop\800px-Электрорезонансный_трансформатор_напряжен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933056"/>
            <a:ext cx="2088232" cy="278517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627784" y="6021288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Трансформатор напряжения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2123728" y="3501008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2771800" y="580526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7092280" y="62068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7" name="Picture 5" descr="C:\Users\owner\Desktop\impuls-transfor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3429000"/>
            <a:ext cx="2952328" cy="2416077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6660232" y="3861048"/>
            <a:ext cx="2267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Импульсный трансформатор</a:t>
            </a:r>
            <a:endParaRPr lang="ru-RU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flipH="1">
            <a:off x="6804248" y="472514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90</TotalTime>
  <Words>204</Words>
  <Application>Microsoft Office PowerPoint</Application>
  <PresentationFormat>Экран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Принцип действия трансформатора </vt:lpstr>
      <vt:lpstr>Трансформатор</vt:lpstr>
      <vt:lpstr>Принципы действия трансформатора </vt:lpstr>
      <vt:lpstr>Слайд 4</vt:lpstr>
      <vt:lpstr>Виды трансформаторов</vt:lpstr>
      <vt:lpstr>Слайд 6</vt:lpstr>
      <vt:lpstr>Слайд 7</vt:lpstr>
      <vt:lpstr>Слайд 8</vt:lpstr>
      <vt:lpstr>Слайд 9</vt:lpstr>
      <vt:lpstr>Слайд 10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 действия трансформатора</dc:title>
  <dc:creator>owner</dc:creator>
  <cp:lastModifiedBy>Admin</cp:lastModifiedBy>
  <cp:revision>10</cp:revision>
  <dcterms:created xsi:type="dcterms:W3CDTF">2014-12-23T16:10:32Z</dcterms:created>
  <dcterms:modified xsi:type="dcterms:W3CDTF">2014-12-24T01:36:21Z</dcterms:modified>
</cp:coreProperties>
</file>