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71" r:id="rId5"/>
    <p:sldId id="269" r:id="rId6"/>
    <p:sldId id="257" r:id="rId7"/>
    <p:sldId id="258" r:id="rId8"/>
    <p:sldId id="259" r:id="rId9"/>
    <p:sldId id="260" r:id="rId10"/>
    <p:sldId id="261" r:id="rId11"/>
    <p:sldId id="280" r:id="rId12"/>
    <p:sldId id="267" r:id="rId13"/>
    <p:sldId id="277" r:id="rId14"/>
    <p:sldId id="278" r:id="rId15"/>
    <p:sldId id="279" r:id="rId16"/>
    <p:sldId id="263" r:id="rId17"/>
    <p:sldId id="272" r:id="rId18"/>
    <p:sldId id="274" r:id="rId19"/>
    <p:sldId id="264" r:id="rId20"/>
    <p:sldId id="281" r:id="rId21"/>
    <p:sldId id="268" r:id="rId22"/>
    <p:sldId id="282" r:id="rId23"/>
    <p:sldId id="265" r:id="rId24"/>
    <p:sldId id="273" r:id="rId25"/>
    <p:sldId id="275" r:id="rId26"/>
    <p:sldId id="266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E231-F803-4A57-9C49-BE895305529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359BF-3DD2-4581-8616-8FC41A665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vetlana24021967.blogspot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_37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4000504"/>
            <a:ext cx="438215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1"/>
            <a:ext cx="7929618" cy="321470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Учет </a:t>
            </a:r>
            <a:r>
              <a:rPr lang="ru-RU" b="1" dirty="0"/>
              <a:t>индивидуальных достижений учащихся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залог </a:t>
            </a:r>
            <a:r>
              <a:rPr lang="ru-RU" b="1" dirty="0"/>
              <a:t>успешного формирования </a:t>
            </a:r>
            <a:r>
              <a:rPr lang="ru-RU" b="1" dirty="0" smtClean="0"/>
              <a:t>личности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643578"/>
            <a:ext cx="3429024" cy="1071570"/>
          </a:xfrm>
          <a:gradFill flip="none" rotWithShape="1">
            <a:gsLst>
              <a:gs pos="0">
                <a:schemeClr val="accent1">
                  <a:tint val="15000"/>
                  <a:satMod val="250000"/>
                </a:schemeClr>
              </a:gs>
              <a:gs pos="49000">
                <a:schemeClr val="accent1">
                  <a:tint val="50000"/>
                  <a:satMod val="200000"/>
                </a:schemeClr>
              </a:gs>
              <a:gs pos="49100">
                <a:schemeClr val="accent1">
                  <a:tint val="64000"/>
                  <a:satMod val="160000"/>
                </a:schemeClr>
              </a:gs>
              <a:gs pos="92000">
                <a:schemeClr val="accent1">
                  <a:tint val="50000"/>
                  <a:satMod val="200000"/>
                </a:schemeClr>
              </a:gs>
              <a:gs pos="100000">
                <a:schemeClr val="accent1">
                  <a:tint val="43000"/>
                  <a:satMod val="19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“Пусть каждый ребенок станет и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будет самим собой –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индивидуальностью!”</a:t>
            </a:r>
            <a:endParaRPr lang="ru-RU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Участники дистанционных конкурсов, олимпиад</a:t>
            </a:r>
            <a:endParaRPr lang="ru-RU" b="1" dirty="0"/>
          </a:p>
        </p:txBody>
      </p:sp>
      <p:pic>
        <p:nvPicPr>
          <p:cNvPr id="4" name="Содержимое 3" descr="SAM_2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214708" cy="290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2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428868"/>
            <a:ext cx="277826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2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714620"/>
            <a:ext cx="204937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«хорошисты»</a:t>
            </a:r>
            <a:endParaRPr lang="ru-RU" b="1" dirty="0"/>
          </a:p>
        </p:txBody>
      </p:sp>
      <p:pic>
        <p:nvPicPr>
          <p:cNvPr id="2050" name="Picture 2" descr="F:\Фотки 2013\Итоги 2 четверти\SAM_3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1274"/>
      </p:ext>
    </p:extLst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И просто учащиеся класса…</a:t>
            </a:r>
            <a:endParaRPr lang="ru-RU" b="1" dirty="0"/>
          </a:p>
        </p:txBody>
      </p:sp>
      <p:pic>
        <p:nvPicPr>
          <p:cNvPr id="4" name="Содержимое 3" descr="SAM_35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Наш классный уголок</a:t>
            </a:r>
            <a:endParaRPr lang="ru-RU" b="1" dirty="0"/>
          </a:p>
        </p:txBody>
      </p:sp>
      <p:pic>
        <p:nvPicPr>
          <p:cNvPr id="1026" name="Picture 2" descr="J:\DCIM\100PHOTO\SAM_3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8253122" cy="475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Экран индивидуального участия</a:t>
            </a:r>
            <a:endParaRPr lang="ru-RU" b="1" dirty="0"/>
          </a:p>
        </p:txBody>
      </p:sp>
      <p:pic>
        <p:nvPicPr>
          <p:cNvPr id="2050" name="Picture 2" descr="J:\DCIM\100PHOTO\SAM_3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8358246" cy="482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Самые активные учащиеся </a:t>
            </a:r>
            <a:br>
              <a:rPr lang="ru-RU" b="1" dirty="0" smtClean="0"/>
            </a:br>
            <a:r>
              <a:rPr lang="ru-RU" b="1" dirty="0" smtClean="0"/>
              <a:t>1 полугодия 2013-2014 </a:t>
            </a:r>
            <a:r>
              <a:rPr lang="ru-RU" b="1" dirty="0" err="1" smtClean="0"/>
              <a:t>уч.года</a:t>
            </a:r>
            <a:endParaRPr lang="ru-RU" b="1" dirty="0"/>
          </a:p>
        </p:txBody>
      </p:sp>
      <p:pic>
        <p:nvPicPr>
          <p:cNvPr id="1026" name="Picture 2" descr="F:\Фотки 2013\Итоги 2 четверти\SAM_3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01992"/>
      </p:ext>
    </p:extLst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Наш </a:t>
            </a:r>
            <a:r>
              <a:rPr lang="ru-RU" b="1" dirty="0" err="1" smtClean="0"/>
              <a:t>блог</a:t>
            </a:r>
            <a:r>
              <a:rPr lang="ru-RU" b="1" dirty="0" smtClean="0"/>
              <a:t> «</a:t>
            </a:r>
            <a:r>
              <a:rPr lang="ru-RU" b="1" dirty="0" err="1" smtClean="0"/>
              <a:t>Восьмиклашки</a:t>
            </a:r>
            <a:r>
              <a:rPr lang="ru-RU" b="1" dirty="0" smtClean="0"/>
              <a:t>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1800" b="1" u="sng" dirty="0" smtClean="0">
                <a:solidFill>
                  <a:schemeClr val="tx1"/>
                </a:solidFill>
                <a:hlinkClick r:id="rId2"/>
              </a:rPr>
              <a:t>http://svetlana24021967.blogspot.ru/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Блог клас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8358246" cy="500066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http://svetlana24021967.blogspot.ru/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Задачи </a:t>
            </a:r>
            <a:r>
              <a:rPr lang="ru-RU" b="1" dirty="0" err="1" smtClean="0"/>
              <a:t>блога</a:t>
            </a:r>
            <a:r>
              <a:rPr lang="ru-RU" b="1" dirty="0" smtClean="0"/>
              <a:t> класса: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 Способствовать </a:t>
            </a:r>
            <a:r>
              <a:rPr lang="ru-RU" dirty="0" smtClean="0"/>
              <a:t>сплочению классного коллектива. Упрочить чувство общности, стимулировать построение отношений.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Создать</a:t>
            </a:r>
            <a:r>
              <a:rPr lang="ru-RU" dirty="0" smtClean="0"/>
              <a:t> </a:t>
            </a:r>
            <a:r>
              <a:rPr lang="ru-RU" dirty="0" err="1" smtClean="0"/>
              <a:t>онлайн</a:t>
            </a:r>
            <a:r>
              <a:rPr lang="ru-RU" dirty="0" smtClean="0"/>
              <a:t> </a:t>
            </a:r>
            <a:r>
              <a:rPr lang="ru-RU" dirty="0" err="1" smtClean="0"/>
              <a:t>портфолио</a:t>
            </a:r>
            <a:r>
              <a:rPr lang="ru-RU" dirty="0" smtClean="0"/>
              <a:t> достижений класса (среда для реализации и инициирования конкурсов разных уровней). </a:t>
            </a:r>
          </a:p>
          <a:p>
            <a:r>
              <a:rPr lang="ru-RU" b="1" dirty="0" smtClean="0"/>
              <a:t> Ведение </a:t>
            </a:r>
            <a:r>
              <a:rPr lang="ru-RU" dirty="0" err="1" smtClean="0"/>
              <a:t>онлайн-дневника</a:t>
            </a:r>
            <a:r>
              <a:rPr lang="ru-RU" dirty="0" smtClean="0"/>
              <a:t> класса.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Ведение</a:t>
            </a:r>
            <a:r>
              <a:rPr lang="ru-RU" dirty="0" smtClean="0"/>
              <a:t> </a:t>
            </a:r>
            <a:r>
              <a:rPr lang="ru-RU" dirty="0" err="1" smtClean="0"/>
              <a:t>фотолетописи</a:t>
            </a:r>
            <a:r>
              <a:rPr lang="ru-RU" dirty="0" smtClean="0"/>
              <a:t> класса. </a:t>
            </a:r>
          </a:p>
          <a:p>
            <a:r>
              <a:rPr lang="ru-RU" b="1" dirty="0" smtClean="0"/>
              <a:t> Налаживание </a:t>
            </a:r>
            <a:r>
              <a:rPr lang="ru-RU" dirty="0" smtClean="0"/>
              <a:t>дружественных связей между учителями и родителями. </a:t>
            </a:r>
          </a:p>
          <a:p>
            <a:r>
              <a:rPr lang="ru-RU" b="1" dirty="0" smtClean="0"/>
              <a:t> Учиться </a:t>
            </a:r>
            <a:r>
              <a:rPr lang="ru-RU" dirty="0" smtClean="0"/>
              <a:t>корректно вести записи, желательно без ошибок, т.к. текст доступен всем.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Содержание (рубрики) </a:t>
            </a:r>
            <a:r>
              <a:rPr lang="ru-RU" b="1" dirty="0" err="1" smtClean="0"/>
              <a:t>блога</a:t>
            </a:r>
            <a:r>
              <a:rPr lang="ru-RU" b="1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Новостная лента</a:t>
            </a:r>
          </a:p>
          <a:p>
            <a:pPr lvl="0"/>
            <a:r>
              <a:rPr lang="ru-RU" dirty="0" smtClean="0"/>
              <a:t>Кратко о нашем классе</a:t>
            </a:r>
          </a:p>
          <a:p>
            <a:pPr lvl="0"/>
            <a:r>
              <a:rPr lang="ru-RU" dirty="0" smtClean="0"/>
              <a:t>Мы вами гордимся</a:t>
            </a:r>
          </a:p>
          <a:p>
            <a:pPr lvl="0"/>
            <a:r>
              <a:rPr lang="ru-RU" dirty="0" smtClean="0"/>
              <a:t>Поздравляем!</a:t>
            </a:r>
          </a:p>
          <a:p>
            <a:pPr lvl="0"/>
            <a:r>
              <a:rPr lang="ru-RU" dirty="0" smtClean="0"/>
              <a:t>Впереди каникулы</a:t>
            </a:r>
          </a:p>
          <a:p>
            <a:pPr lvl="0"/>
            <a:r>
              <a:rPr lang="ru-RU" dirty="0" smtClean="0"/>
              <a:t>Информация для родителей</a:t>
            </a:r>
          </a:p>
          <a:p>
            <a:pPr lvl="0"/>
            <a:r>
              <a:rPr lang="ru-RU" dirty="0" smtClean="0"/>
              <a:t>Новости школьного сайта</a:t>
            </a:r>
          </a:p>
          <a:p>
            <a:pPr lvl="0"/>
            <a:r>
              <a:rPr lang="ru-RU" dirty="0" smtClean="0"/>
              <a:t>Школьная форма: за и против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Страница «Новостная лента»</a:t>
            </a:r>
            <a:endParaRPr lang="ru-RU" b="1" dirty="0"/>
          </a:p>
        </p:txBody>
      </p:sp>
      <p:pic>
        <p:nvPicPr>
          <p:cNvPr id="4" name="Содержимое 3" descr="Блог класса2.JPG"/>
          <p:cNvPicPr>
            <a:picLocks noGrp="1" noChangeAspect="1"/>
          </p:cNvPicPr>
          <p:nvPr>
            <p:ph idx="1"/>
          </p:nvPr>
        </p:nvPicPr>
        <p:blipFill>
          <a:blip r:embed="rId2"/>
          <a:srcRect r="11841" b="31182"/>
          <a:stretch>
            <a:fillRect/>
          </a:stretch>
        </p:blipFill>
        <p:spPr>
          <a:xfrm>
            <a:off x="357159" y="1600200"/>
            <a:ext cx="8426088" cy="497207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1434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Участие в общешкольных мероприятиях</a:t>
            </a:r>
            <a:br>
              <a:rPr lang="ru-RU" b="1" dirty="0" smtClean="0"/>
            </a:br>
            <a:r>
              <a:rPr lang="ru-RU" b="1" dirty="0" smtClean="0"/>
              <a:t>2013-2014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22861"/>
      </p:ext>
    </p:extLst>
  </p:cSld>
  <p:clrMapOvr>
    <a:masterClrMapping/>
  </p:clrMapOvr>
  <p:transition spd="slow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Страница «Мы вами гордимся»</a:t>
            </a:r>
            <a:endParaRPr lang="ru-RU" dirty="0"/>
          </a:p>
        </p:txBody>
      </p:sp>
      <p:pic>
        <p:nvPicPr>
          <p:cNvPr id="8" name="Содержимое 7" descr="Блог класса4.JPG"/>
          <p:cNvPicPr>
            <a:picLocks noGrp="1" noChangeAspect="1"/>
          </p:cNvPicPr>
          <p:nvPr>
            <p:ph idx="1"/>
          </p:nvPr>
        </p:nvPicPr>
        <p:blipFill>
          <a:blip r:embed="rId2"/>
          <a:srcRect r="52393" b="34339"/>
          <a:stretch>
            <a:fillRect/>
          </a:stretch>
        </p:blipFill>
        <p:spPr>
          <a:xfrm>
            <a:off x="1714480" y="1785926"/>
            <a:ext cx="6357982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Страница «Как мы учимся»</a:t>
            </a:r>
            <a:endParaRPr lang="ru-RU" b="1" dirty="0"/>
          </a:p>
        </p:txBody>
      </p:sp>
      <p:pic>
        <p:nvPicPr>
          <p:cNvPr id="4098" name="Picture 2" descr="G:\Педсовет_18.12.13\Скрин блога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0648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56004"/>
      </p:ext>
    </p:extLst>
  </p:cSld>
  <p:clrMapOvr>
    <a:masterClrMapping/>
  </p:clrMapOvr>
  <p:transition spd="slow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Страница </a:t>
            </a:r>
            <a:br>
              <a:rPr lang="ru-RU" b="1" dirty="0" smtClean="0"/>
            </a:br>
            <a:r>
              <a:rPr lang="ru-RU" b="1" dirty="0" smtClean="0"/>
              <a:t>«Информация для родителей»</a:t>
            </a:r>
            <a:endParaRPr lang="ru-RU" b="1" dirty="0"/>
          </a:p>
        </p:txBody>
      </p:sp>
      <p:pic>
        <p:nvPicPr>
          <p:cNvPr id="10" name="Содержимое 9" descr="Блог класса3.JPG"/>
          <p:cNvPicPr>
            <a:picLocks noGrp="1" noChangeAspect="1"/>
          </p:cNvPicPr>
          <p:nvPr>
            <p:ph idx="1"/>
          </p:nvPr>
        </p:nvPicPr>
        <p:blipFill>
          <a:blip r:embed="rId2"/>
          <a:srcRect r="12728" b="29603"/>
          <a:stretch>
            <a:fillRect/>
          </a:stretch>
        </p:blipFill>
        <p:spPr>
          <a:xfrm>
            <a:off x="357158" y="1600200"/>
            <a:ext cx="8429683" cy="4900634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Зачем нужен </a:t>
            </a:r>
            <a:r>
              <a:rPr lang="ru-RU" b="1" dirty="0" err="1" smtClean="0"/>
              <a:t>блог</a:t>
            </a:r>
            <a:r>
              <a:rPr lang="ru-RU" b="1" dirty="0" smtClean="0"/>
              <a:t> класса?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600" dirty="0" smtClean="0"/>
              <a:t>Чтобы </a:t>
            </a:r>
            <a:r>
              <a:rPr lang="ru-RU" sz="3600" b="1" u="sng" dirty="0" smtClean="0"/>
              <a:t>быть современными </a:t>
            </a:r>
          </a:p>
          <a:p>
            <a:pPr lvl="0"/>
            <a:r>
              <a:rPr lang="ru-RU" sz="3600" dirty="0" smtClean="0"/>
              <a:t>Можно </a:t>
            </a:r>
            <a:r>
              <a:rPr lang="ru-RU" sz="3600" b="1" u="sng" dirty="0" smtClean="0"/>
              <a:t>поддерживать связь учитель – ученик - родители </a:t>
            </a:r>
          </a:p>
          <a:p>
            <a:pPr lvl="0"/>
            <a:r>
              <a:rPr lang="ru-RU" sz="3600" dirty="0" err="1" smtClean="0"/>
              <a:t>Блоги</a:t>
            </a:r>
            <a:r>
              <a:rPr lang="ru-RU" sz="3600" dirty="0" smtClean="0"/>
              <a:t> популярны среди подростков, они будут с интересом </a:t>
            </a:r>
            <a:r>
              <a:rPr lang="ru-RU" sz="3600" b="1" u="sng" dirty="0" smtClean="0"/>
              <a:t>читать и писать в них </a:t>
            </a:r>
          </a:p>
          <a:p>
            <a:pPr lvl="0"/>
            <a:r>
              <a:rPr lang="ru-RU" sz="3600" b="1" u="sng" dirty="0" smtClean="0"/>
              <a:t>Коллективно разрабатывать </a:t>
            </a:r>
            <a:r>
              <a:rPr lang="ru-RU" sz="3600" dirty="0" smtClean="0"/>
              <a:t>какую-то тему </a:t>
            </a:r>
          </a:p>
          <a:p>
            <a:pPr lvl="0"/>
            <a:r>
              <a:rPr lang="ru-RU" sz="3600" dirty="0" smtClean="0"/>
              <a:t>Ученикам получить </a:t>
            </a:r>
            <a:r>
              <a:rPr lang="ru-RU" sz="3600" b="1" u="sng" dirty="0" smtClean="0"/>
              <a:t>навыки работы в сети </a:t>
            </a:r>
          </a:p>
          <a:p>
            <a:pPr lvl="0"/>
            <a:r>
              <a:rPr lang="ru-RU" sz="3600" dirty="0" smtClean="0"/>
              <a:t>Чтобы можно было </a:t>
            </a:r>
            <a:r>
              <a:rPr lang="ru-RU" sz="3600" b="1" u="sng" dirty="0" smtClean="0"/>
              <a:t>общаться в любое удобное время </a:t>
            </a:r>
            <a:r>
              <a:rPr lang="ru-RU" sz="3600" dirty="0" smtClean="0"/>
              <a:t>(экономия времени) и расширить границы классного кабинета </a:t>
            </a:r>
          </a:p>
          <a:p>
            <a:pPr lvl="0"/>
            <a:r>
              <a:rPr lang="ru-RU" sz="3600" dirty="0" smtClean="0"/>
              <a:t>Застенчивые ученики </a:t>
            </a:r>
            <a:r>
              <a:rPr lang="ru-RU" sz="3600" b="1" u="sng" dirty="0" smtClean="0"/>
              <a:t>получают возможность высказаться </a:t>
            </a:r>
          </a:p>
          <a:p>
            <a:pPr lvl="0"/>
            <a:r>
              <a:rPr lang="ru-RU" sz="3600" dirty="0" smtClean="0"/>
              <a:t>Можно задавать вопросы или делиться опытом.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Перспективы развития </a:t>
            </a:r>
            <a:r>
              <a:rPr lang="ru-RU" b="1" dirty="0" err="1" smtClean="0"/>
              <a:t>блога</a:t>
            </a:r>
            <a:r>
              <a:rPr lang="ru-RU" b="1" dirty="0" smtClean="0"/>
              <a:t>: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Налаживание дружественных связей между учителями и родителями (</a:t>
            </a:r>
            <a:r>
              <a:rPr lang="ru-RU" b="1" u="sng" dirty="0" smtClean="0"/>
              <a:t>создание форума</a:t>
            </a:r>
            <a:r>
              <a:rPr lang="ru-RU" dirty="0" smtClean="0"/>
              <a:t>).</a:t>
            </a:r>
          </a:p>
          <a:p>
            <a:r>
              <a:rPr lang="ru-RU" b="1" u="sng" dirty="0" smtClean="0"/>
              <a:t> Коллективно обсуждать </a:t>
            </a:r>
            <a:r>
              <a:rPr lang="ru-RU" dirty="0" smtClean="0"/>
              <a:t>и разрабатывать какую-то тему </a:t>
            </a:r>
          </a:p>
          <a:p>
            <a:r>
              <a:rPr lang="ru-RU" dirty="0" smtClean="0"/>
              <a:t> Создать </a:t>
            </a:r>
            <a:r>
              <a:rPr lang="ru-RU" b="1" u="sng" dirty="0" err="1" smtClean="0"/>
              <a:t>онлайн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портфолио</a:t>
            </a:r>
            <a:r>
              <a:rPr lang="ru-RU" b="1" u="sng" dirty="0" smtClean="0"/>
              <a:t> </a:t>
            </a:r>
            <a:r>
              <a:rPr lang="ru-RU" dirty="0" smtClean="0"/>
              <a:t>достижений класса.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Участие в областном конкурсе </a:t>
            </a:r>
            <a:br>
              <a:rPr lang="ru-RU" b="1" dirty="0" smtClean="0"/>
            </a:br>
            <a:r>
              <a:rPr lang="ru-RU" b="1" dirty="0" smtClean="0"/>
              <a:t>сайтов и </a:t>
            </a:r>
            <a:r>
              <a:rPr lang="ru-RU" b="1" dirty="0" err="1" smtClean="0"/>
              <a:t>блогов</a:t>
            </a:r>
            <a:endParaRPr lang="ru-RU" b="1" dirty="0"/>
          </a:p>
        </p:txBody>
      </p:sp>
      <p:pic>
        <p:nvPicPr>
          <p:cNvPr id="1026" name="Picture 2" descr="C:\Documents and Settings\Администратор\Рабочий стол\Мама\2013-2014 уч.год\Конкурс ИКТ-11.2013\Сертификат ИК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00200"/>
            <a:ext cx="3656561" cy="504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21501" t="10448" r="15358" b="8955"/>
          <a:stretch>
            <a:fillRect/>
          </a:stretch>
        </p:blipFill>
        <p:spPr bwMode="auto">
          <a:xfrm>
            <a:off x="357158" y="1621811"/>
            <a:ext cx="4286280" cy="495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Учет индивидуальных достижений </a:t>
            </a:r>
            <a:r>
              <a:rPr lang="ru-RU" smtClean="0"/>
              <a:t>каждого ребенка – </a:t>
            </a:r>
            <a:r>
              <a:rPr lang="ru-RU" dirty="0" smtClean="0"/>
              <a:t>обязательное условие формирования классного коллектива, становление личности ребенка.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Праздник «День знаний»</a:t>
            </a:r>
            <a:endParaRPr lang="ru-RU" b="1" dirty="0"/>
          </a:p>
        </p:txBody>
      </p:sp>
      <p:pic>
        <p:nvPicPr>
          <p:cNvPr id="2050" name="Picture 2" descr="J:\DCIM\100PHOTO\Турслет\SAM_3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1"/>
            <a:ext cx="7950232" cy="447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Турслет-2013</a:t>
            </a:r>
            <a:endParaRPr lang="ru-RU" b="1" dirty="0"/>
          </a:p>
        </p:txBody>
      </p:sp>
      <p:pic>
        <p:nvPicPr>
          <p:cNvPr id="3074" name="Picture 2" descr="J:\DCIM\100PHOTO\Турслет\SAM_3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48922" y="1600200"/>
            <a:ext cx="8166482" cy="4686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Спортивный праздник</a:t>
            </a:r>
            <a:endParaRPr lang="ru-RU" b="1" dirty="0"/>
          </a:p>
        </p:txBody>
      </p:sp>
      <p:pic>
        <p:nvPicPr>
          <p:cNvPr id="1026" name="Picture 2" descr="J:\DCIM\100PHOTO\СпортПраздник\SAM_3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48922" y="1600201"/>
            <a:ext cx="5664217" cy="318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J:\DCIM\100PHOTO\СпортПраздник\SAM_3485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143372" y="3643314"/>
            <a:ext cx="482603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День Матери</a:t>
            </a:r>
            <a:endParaRPr lang="ru-RU" b="1" dirty="0"/>
          </a:p>
        </p:txBody>
      </p:sp>
      <p:pic>
        <p:nvPicPr>
          <p:cNvPr id="4" name="Содержимое 3" descr="SAM_36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1571612"/>
            <a:ext cx="4177347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3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643050"/>
            <a:ext cx="3571900" cy="485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День Матери</a:t>
            </a:r>
            <a:endParaRPr lang="ru-RU" b="1" dirty="0"/>
          </a:p>
        </p:txBody>
      </p:sp>
      <p:pic>
        <p:nvPicPr>
          <p:cNvPr id="4" name="Содержимое 3" descr="SAM_362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357158" y="1643050"/>
            <a:ext cx="4714908" cy="4857784"/>
          </a:xfrm>
        </p:spPr>
      </p:pic>
      <p:pic>
        <p:nvPicPr>
          <p:cNvPr id="5" name="Рисунок 4" descr="SAM_3624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5286380" y="1714488"/>
            <a:ext cx="3429502" cy="478634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День толерантности</a:t>
            </a:r>
            <a:endParaRPr lang="ru-RU" b="1" dirty="0"/>
          </a:p>
        </p:txBody>
      </p:sp>
      <p:pic>
        <p:nvPicPr>
          <p:cNvPr id="4" name="Содержимое 3" descr="SAM_36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2700"/>
            <a:ext cx="8215369" cy="507101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Фестиваль Дружбы народов</a:t>
            </a:r>
            <a:endParaRPr lang="ru-RU" b="1" dirty="0"/>
          </a:p>
        </p:txBody>
      </p:sp>
      <p:pic>
        <p:nvPicPr>
          <p:cNvPr id="4" name="Содержимое 3" descr="SAM_3755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285720" y="1428736"/>
            <a:ext cx="635004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M_37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357562"/>
            <a:ext cx="5697562" cy="320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288</Words>
  <Application>Microsoft Office PowerPoint</Application>
  <PresentationFormat>Экран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Учет индивидуальных достижений учащихся –  залог успешного формирования личности </vt:lpstr>
      <vt:lpstr>Участие в общешкольных мероприятиях 2013-2014 уч.год</vt:lpstr>
      <vt:lpstr>Праздник «День знаний»</vt:lpstr>
      <vt:lpstr>Турслет-2013</vt:lpstr>
      <vt:lpstr>Спортивный праздник</vt:lpstr>
      <vt:lpstr>День Матери</vt:lpstr>
      <vt:lpstr>День Матери</vt:lpstr>
      <vt:lpstr>День толерантности</vt:lpstr>
      <vt:lpstr>Фестиваль Дружбы народов</vt:lpstr>
      <vt:lpstr>Участники дистанционных конкурсов, олимпиад</vt:lpstr>
      <vt:lpstr>Наши «хорошисты»</vt:lpstr>
      <vt:lpstr>И просто учащиеся класса…</vt:lpstr>
      <vt:lpstr>Наш классный уголок</vt:lpstr>
      <vt:lpstr>Экран индивидуального участия</vt:lpstr>
      <vt:lpstr>Самые активные учащиеся  1 полугодия 2013-2014 уч.года</vt:lpstr>
      <vt:lpstr>Наш блог «Восьмиклашки» http://svetlana24021967.blogspot.ru/ </vt:lpstr>
      <vt:lpstr>Задачи блога класса: </vt:lpstr>
      <vt:lpstr> Содержание (рубрики) блога:  </vt:lpstr>
      <vt:lpstr>Страница «Новостная лента»</vt:lpstr>
      <vt:lpstr>Презентация PowerPoint</vt:lpstr>
      <vt:lpstr>Страница «Мы вами гордимся»</vt:lpstr>
      <vt:lpstr>Страница «Как мы учимся»</vt:lpstr>
      <vt:lpstr>Страница  «Информация для родителей»</vt:lpstr>
      <vt:lpstr> Зачем нужен блог класса?  </vt:lpstr>
      <vt:lpstr> Перспективы развития блога:  </vt:lpstr>
      <vt:lpstr>Участие в областном конкурсе  сайтов и блогов</vt:lpstr>
      <vt:lpstr>Вывод: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индивидуальных достижений учащихся –  залог успешного формирования личности </dc:title>
  <dc:creator>Admin</dc:creator>
  <cp:lastModifiedBy>12</cp:lastModifiedBy>
  <cp:revision>21</cp:revision>
  <dcterms:created xsi:type="dcterms:W3CDTF">2013-12-15T13:12:50Z</dcterms:created>
  <dcterms:modified xsi:type="dcterms:W3CDTF">2014-01-22T10:39:57Z</dcterms:modified>
</cp:coreProperties>
</file>