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65" r:id="rId10"/>
    <p:sldId id="267" r:id="rId11"/>
    <p:sldId id="26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454EF9BE-C10F-423A-AFD2-CD688995D17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4D6A4BF-8129-4F87-B31F-7049EC68CE9B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yandex.ru/images" TargetMode="External"/><Relationship Id="rId2" Type="http://schemas.openxmlformats.org/officeDocument/2006/relationships/hyperlink" Target="https://ru.wikipedia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804248" cy="1752600"/>
          </a:xfrm>
        </p:spPr>
        <p:txBody>
          <a:bodyPr>
            <a:normAutofit/>
          </a:bodyPr>
          <a:lstStyle/>
          <a:p>
            <a:pPr algn="r"/>
            <a:r>
              <a:rPr lang="ru-RU" sz="1600" dirty="0" smtClean="0">
                <a:solidFill>
                  <a:schemeClr val="tx1"/>
                </a:solidFill>
              </a:rPr>
              <a:t>Выполнила: Гончаренко Евгения</a:t>
            </a:r>
          </a:p>
          <a:p>
            <a:pPr algn="r"/>
            <a:r>
              <a:rPr lang="ru-RU" sz="1600" dirty="0" smtClean="0">
                <a:solidFill>
                  <a:schemeClr val="tx1"/>
                </a:solidFill>
              </a:rPr>
              <a:t>Ученица 10 класса </a:t>
            </a:r>
          </a:p>
          <a:p>
            <a:pPr algn="r"/>
            <a:r>
              <a:rPr lang="ru-RU" sz="1600" dirty="0" smtClean="0">
                <a:solidFill>
                  <a:schemeClr val="tx1"/>
                </a:solidFill>
              </a:rPr>
              <a:t>МОУ-СОШ №</a:t>
            </a:r>
            <a:r>
              <a:rPr lang="ru-RU" sz="1400" dirty="0" smtClean="0">
                <a:solidFill>
                  <a:schemeClr val="tx1"/>
                </a:solidFill>
              </a:rPr>
              <a:t>4</a:t>
            </a:r>
          </a:p>
          <a:p>
            <a:endParaRPr lang="ru-RU" sz="1800" dirty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pPr algn="l"/>
            <a:endParaRPr lang="ru-RU" sz="2300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7848872" cy="2924944"/>
          </a:xfrm>
        </p:spPr>
        <p:txBody>
          <a:bodyPr/>
          <a:lstStyle/>
          <a:p>
            <a:r>
              <a:rPr lang="ru-RU" sz="1100" dirty="0" smtClean="0">
                <a:latin typeface="Calibri" pitchFamily="34" charset="0"/>
                <a:cs typeface="Calibri" pitchFamily="34" charset="0"/>
              </a:rPr>
              <a:t>Министерство общего и профессионального образования свердловской области</a:t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>Муниципальное общеобразовательное учреждение – средняя общеобразовательная школа №4</a:t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r>
              <a:rPr lang="ru-RU" sz="4000" dirty="0" smtClean="0">
                <a:latin typeface="Calibri" pitchFamily="34" charset="0"/>
                <a:cs typeface="Calibri" pitchFamily="34" charset="0"/>
              </a:rPr>
              <a:t>ЧТО ИЗУЧАЕТ КИНЕМАТИКА?</a:t>
            </a:r>
            <a:r>
              <a:rPr lang="ru-RU" sz="11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u-RU" sz="1100" dirty="0" smtClean="0">
                <a:latin typeface="Calibri" pitchFamily="34" charset="0"/>
                <a:cs typeface="Calibri" pitchFamily="34" charset="0"/>
              </a:rPr>
            </a:br>
            <a:endParaRPr lang="ru-RU" sz="11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346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Интернет-ресурсы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988840"/>
            <a:ext cx="7924800" cy="4114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hlinkClick r:id="rId2"/>
              </a:rPr>
              <a:t>https://</a:t>
            </a:r>
            <a:r>
              <a:rPr lang="en-US" sz="3200" dirty="0" smtClean="0">
                <a:solidFill>
                  <a:schemeClr val="tx1">
                    <a:lumMod val="95000"/>
                  </a:schemeClr>
                </a:solidFill>
                <a:hlinkClick r:id="rId2"/>
              </a:rPr>
              <a:t>ru.wikipedia.org</a:t>
            </a:r>
            <a:endParaRPr lang="ru-RU" sz="3200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hlinkClick r:id="rId3"/>
              </a:rPr>
              <a:t>http://</a:t>
            </a:r>
            <a:r>
              <a:rPr lang="en-US" sz="3200" dirty="0" smtClean="0">
                <a:solidFill>
                  <a:schemeClr val="tx1">
                    <a:lumMod val="95000"/>
                  </a:schemeClr>
                </a:solidFill>
                <a:hlinkClick r:id="rId3"/>
              </a:rPr>
              <a:t>yandex.ru/images</a:t>
            </a:r>
            <a:endParaRPr lang="ru-RU" sz="3200" dirty="0" smtClean="0">
              <a:solidFill>
                <a:schemeClr val="tx1">
                  <a:lumMod val="95000"/>
                </a:schemeClr>
              </a:solidFill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4683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2132856"/>
            <a:ext cx="7924800" cy="4114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3482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28912"/>
            <a:ext cx="7924800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Понятие кинематики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Кинематика</a:t>
            </a:r>
            <a:r>
              <a:rPr lang="ru-RU" sz="3600" dirty="0" smtClean="0"/>
              <a:t> (греч. </a:t>
            </a:r>
            <a:r>
              <a:rPr lang="ru-RU" sz="3600" dirty="0" err="1" smtClean="0"/>
              <a:t>κινειν</a:t>
            </a:r>
            <a:r>
              <a:rPr lang="ru-RU" sz="3600" dirty="0" smtClean="0"/>
              <a:t> — двигаться) в физике — раздел механики, изучающий математическое описание движения идеализированных тел без рассмотрения причин движения .</a:t>
            </a:r>
          </a:p>
        </p:txBody>
      </p:sp>
    </p:spTree>
    <p:extLst>
      <p:ext uri="{BB962C8B-B14F-4D97-AF65-F5344CB8AC3E}">
        <p14:creationId xmlns:p14="http://schemas.microsoft.com/office/powerpoint/2010/main" val="117686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0032" y="-13672"/>
            <a:ext cx="4608512" cy="954360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История кинематики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1052736"/>
            <a:ext cx="4536504" cy="49580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Долгое время понятия о кинематике были основаны на работах Аристотеля, в которых утверждалось, что скорость падения пропорциональна весу тела, а движение в отсутствие сил невозможно. В конце XVI века понятием кинематики подробно занялся Галилео Галилей. Изучая свободное падение и инерцию тел, он доказал неправильность идей Аристотеля. Итоги своей работы по данной теме он изложил в книге «Беседы и математические доказательства, касающиеся двух новых отраслей науки, относящихся к механике и местному движению»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980728"/>
            <a:ext cx="3345132" cy="3664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61585" y="4789592"/>
            <a:ext cx="2099050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Галилео Галилей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211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692696"/>
            <a:ext cx="3818384" cy="50223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/>
              <a:t>Рождением современной кинематики можно считать выступление Пьера Вариньона перед Французской Академией наук 20 января 1700 года. Тогда впервые были даны понятия скорости и ускорения в дифференциальном виде.</a:t>
            </a:r>
            <a:endParaRPr lang="ru-RU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692696"/>
            <a:ext cx="3422129" cy="3577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438448" y="4279404"/>
            <a:ext cx="2088232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Пьер Вариньон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32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кинематики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 </a:t>
            </a:r>
            <a:r>
              <a:rPr lang="ru-RU" sz="2800" dirty="0"/>
              <a:t>М</a:t>
            </a:r>
            <a:r>
              <a:rPr lang="ru-RU" sz="2800" dirty="0" smtClean="0"/>
              <a:t>атематическое (уравнениями, графиками, таблицами и т. п.) определение положения и характеристик движения точек или тел во времени. </a:t>
            </a:r>
          </a:p>
          <a:p>
            <a:r>
              <a:rPr lang="ru-RU" sz="2800" dirty="0"/>
              <a:t>И</a:t>
            </a:r>
            <a:r>
              <a:rPr lang="ru-RU" sz="2800" dirty="0" smtClean="0"/>
              <a:t>зучение составных движений (движений в двух взаимно перемещающихся системах отсчёта). 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164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856"/>
            <a:ext cx="79248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Основные понятия кинематики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89560" y="908720"/>
            <a:ext cx="8229600" cy="6313472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Механическое движение </a:t>
            </a:r>
            <a:r>
              <a:rPr lang="ru-RU" dirty="0" smtClean="0"/>
              <a:t>— изменение положения тела в пространстве относительно других тел с течением времени. При этом тела взаимодействуют по законам механики.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отсчёта </a:t>
            </a:r>
            <a:r>
              <a:rPr lang="ru-RU" dirty="0" smtClean="0"/>
              <a:t>— сопоставленная с континуумом реальных или воображаемых тел отсчёта система координат и прибор (ы) для измерения времени (часы). Используется для описания движения.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Координаты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— способ определения положения точки или тела с помощью чисел или других символов.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Траектория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— непрерывная линия, которую описывает точка при своём движении.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Скорость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— векторная величина, характеризующая быстроту перемещения и направление движения материальной точки в пространстве относительно выбранной системы отсчёта.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Ускорение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— векторная величина, показывающая, насколько изменяется вектор скорости точки (тела) при её движении за единицу времени.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Угловая скорость </a:t>
            </a:r>
            <a:r>
              <a:rPr lang="ru-RU" dirty="0" smtClean="0"/>
              <a:t>— векторная величина, характеризующая скорость вращения тела.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Угловое ускорение </a:t>
            </a:r>
            <a:r>
              <a:rPr lang="ru-RU" dirty="0" smtClean="0"/>
              <a:t>— величина, характеризующая быстроту изменения угловой скорости.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51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Величины, изучаемые в кинематике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перемещение </a:t>
            </a:r>
            <a:r>
              <a:rPr lang="ru-RU" sz="2000" dirty="0"/>
              <a:t>(путь) </a:t>
            </a:r>
            <a:r>
              <a:rPr lang="en-US" sz="2000" dirty="0" smtClean="0"/>
              <a:t>S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скорость </a:t>
            </a:r>
            <a:r>
              <a:rPr lang="en-US" sz="2000" dirty="0" smtClean="0"/>
              <a:t>U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ускорение </a:t>
            </a:r>
            <a:r>
              <a:rPr lang="en-US" sz="2000" dirty="0"/>
              <a:t>a</a:t>
            </a:r>
            <a:r>
              <a:rPr lang="ru-RU" sz="2000" dirty="0" smtClean="0"/>
              <a:t>;</a:t>
            </a:r>
            <a:endParaRPr lang="ru-RU" sz="2000" dirty="0"/>
          </a:p>
          <a:p>
            <a:r>
              <a:rPr lang="ru-RU" sz="2000" dirty="0" smtClean="0"/>
              <a:t> </a:t>
            </a:r>
            <a:r>
              <a:rPr lang="ru-RU" sz="2000" dirty="0"/>
              <a:t>угловая скорость </a:t>
            </a:r>
            <a:r>
              <a:rPr lang="ru-RU" sz="2000" dirty="0" smtClean="0"/>
              <a:t>ω; </a:t>
            </a:r>
          </a:p>
          <a:p>
            <a:r>
              <a:rPr lang="ru-RU" sz="2000" dirty="0" smtClean="0"/>
              <a:t>угловое </a:t>
            </a:r>
            <a:r>
              <a:rPr lang="ru-RU" sz="2000" dirty="0"/>
              <a:t>ускорение </a:t>
            </a:r>
            <a:r>
              <a:rPr lang="ru-RU" sz="2000" dirty="0" smtClean="0"/>
              <a:t>α;</a:t>
            </a:r>
            <a:endParaRPr lang="ru-RU" sz="2000" dirty="0"/>
          </a:p>
          <a:p>
            <a:pPr marL="0" indent="0">
              <a:buNone/>
            </a:pPr>
            <a:r>
              <a:rPr lang="en-US" sz="2000" dirty="0" smtClean="0"/>
              <a:t>    </a:t>
            </a:r>
            <a:r>
              <a:rPr lang="ru-RU" sz="2000" dirty="0" smtClean="0"/>
              <a:t>Все эти величины являются векторными</a:t>
            </a:r>
            <a:r>
              <a:rPr lang="ru-RU" sz="2000" dirty="0"/>
              <a:t>. Однако при дальнейшем рассмотрении они записываются в векторной форме только в том случае, когда важно их направление. Во всех остальных случаях рассматривается только величина соответствующих векторов.</a:t>
            </a:r>
          </a:p>
        </p:txBody>
      </p:sp>
    </p:spTree>
    <p:extLst>
      <p:ext uri="{BB962C8B-B14F-4D97-AF65-F5344CB8AC3E}">
        <p14:creationId xmlns:p14="http://schemas.microsoft.com/office/powerpoint/2010/main" val="19225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24800" cy="562074"/>
          </a:xfrm>
        </p:spPr>
        <p:txBody>
          <a:bodyPr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Кинематика точки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/>
              <a:t>Кинематика </a:t>
            </a:r>
            <a:r>
              <a:rPr lang="ru-RU" sz="2800" dirty="0"/>
              <a:t>точки изучает движение материальных точек — тел, размерами которых можно пренебречь по сравнению с характерными размерами изучаемого явления. Поэтому в кинематике точки скорость, ускорение, координаты всех точек тела считаются равными.</a:t>
            </a:r>
          </a:p>
        </p:txBody>
      </p:sp>
    </p:spTree>
    <p:extLst>
      <p:ext uri="{BB962C8B-B14F-4D97-AF65-F5344CB8AC3E}">
        <p14:creationId xmlns:p14="http://schemas.microsoft.com/office/powerpoint/2010/main" val="210043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924800" cy="778098"/>
          </a:xfrm>
        </p:spPr>
        <p:txBody>
          <a:bodyPr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Кинематика твёрдого тела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  Кинематика </a:t>
            </a:r>
            <a:r>
              <a:rPr lang="ru-RU" sz="2400" dirty="0"/>
              <a:t>твёрдого тела изучает движение абсолютно твёрдых </a:t>
            </a:r>
            <a:r>
              <a:rPr lang="ru-RU" sz="2400" dirty="0" smtClean="0"/>
              <a:t>тел.</a:t>
            </a:r>
          </a:p>
          <a:p>
            <a:pPr marL="0" indent="0" algn="just">
              <a:buNone/>
            </a:pPr>
            <a:r>
              <a:rPr lang="ru-RU" sz="2400" dirty="0" smtClean="0"/>
              <a:t>   Так </a:t>
            </a:r>
            <a:r>
              <a:rPr lang="ru-RU" sz="2400" dirty="0"/>
              <a:t>как любое тело ненулевого объёма имеет бесконечное число точек, и соответственно бесконечное число фиксированных связей между ними, тело имеет 6 степеней свободы и его положение в пространстве определяется шестью координатами (если нет дополнительных условий</a:t>
            </a:r>
            <a:r>
              <a:rPr lang="ru-RU" sz="2400" dirty="0" smtClean="0"/>
              <a:t>).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5757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58</TotalTime>
  <Words>510</Words>
  <Application>Microsoft Office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Горизонт</vt:lpstr>
      <vt:lpstr>Министерство общего и профессионального образования свердловской области Муниципальное общеобразовательное учреждение – средняя общеобразовательная школа №4              ЧТО ИЗУЧАЕТ КИНЕМАТИКА? </vt:lpstr>
      <vt:lpstr>Понятие кинематики</vt:lpstr>
      <vt:lpstr>История кинематики</vt:lpstr>
      <vt:lpstr>Презентация PowerPoint</vt:lpstr>
      <vt:lpstr>Задачи кинематики  </vt:lpstr>
      <vt:lpstr>Основные понятия кинематики  </vt:lpstr>
      <vt:lpstr>Величины, изучаемые в кинематике </vt:lpstr>
      <vt:lpstr>Кинематика точки </vt:lpstr>
      <vt:lpstr>Кинематика твёрдого тела  </vt:lpstr>
      <vt:lpstr>Интернет-ресурсы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2014-12-22T13:26:05Z</dcterms:created>
  <dcterms:modified xsi:type="dcterms:W3CDTF">2014-12-22T14:50:00Z</dcterms:modified>
</cp:coreProperties>
</file>