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64" r:id="rId8"/>
    <p:sldId id="262" r:id="rId9"/>
    <p:sldId id="267" r:id="rId10"/>
    <p:sldId id="259" r:id="rId11"/>
    <p:sldId id="266" r:id="rId12"/>
    <p:sldId id="268" r:id="rId13"/>
    <p:sldId id="269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>
      <p:cViewPr varScale="1">
        <p:scale>
          <a:sx n="104" d="100"/>
          <a:sy n="104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F39D9E-35AC-42EC-8CC6-BBFD1C9CEDA2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B0D385-BFD9-4E45-9EE7-358088B3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ptoelectrosys.ru/teor/zakony-nyutona-inercialnye-i-neinercialnye-sistemy-otscheta-2.html" TargetMode="External"/><Relationship Id="rId2" Type="http://schemas.openxmlformats.org/officeDocument/2006/relationships/hyperlink" Target="http://900igr.n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Инерциальные и неинерциальные системы отсчета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941168"/>
            <a:ext cx="6172200" cy="1371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Выполнила:</a:t>
            </a:r>
          </a:p>
          <a:p>
            <a:r>
              <a:rPr lang="ru-RU" dirty="0" err="1" smtClean="0"/>
              <a:t>Ишбульдина</a:t>
            </a:r>
            <a:r>
              <a:rPr lang="ru-RU" dirty="0" smtClean="0"/>
              <a:t> Кристина </a:t>
            </a:r>
          </a:p>
          <a:p>
            <a:r>
              <a:rPr lang="ru-RU" dirty="0" smtClean="0"/>
              <a:t>Ученица 10 класса</a:t>
            </a:r>
          </a:p>
          <a:p>
            <a:r>
              <a:rPr lang="ru-RU" dirty="0" smtClean="0"/>
              <a:t>МОУ-СОШ №4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40466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116632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Министерство общего и профессионального образования </a:t>
            </a:r>
          </a:p>
          <a:p>
            <a:pPr algn="ctr"/>
            <a:r>
              <a:rPr lang="ru-RU" dirty="0" smtClean="0"/>
              <a:t>Свердловской области.</a:t>
            </a:r>
          </a:p>
          <a:p>
            <a:pPr algn="ctr">
              <a:buNone/>
            </a:pPr>
            <a:r>
              <a:rPr lang="ru-RU" dirty="0" smtClean="0"/>
              <a:t>Муниципальное общеобразовательное учреждение - средняя  общеобразовательная школа №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3928" y="6381328"/>
            <a:ext cx="2635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Г. Богданович 2014 год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Неинерциальная система отсчета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467600" cy="4873752"/>
          </a:xfrm>
        </p:spPr>
        <p:txBody>
          <a:bodyPr/>
          <a:lstStyle/>
          <a:p>
            <a:r>
              <a:rPr lang="ru-RU" dirty="0" smtClean="0"/>
              <a:t>Это произвольная система отсчета, не являющаяся инерциальной. Всякая с.о., движущаяся с ускорением относительно инерциальной, является неинерциальной.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Причина </a:t>
            </a:r>
            <a:r>
              <a:rPr lang="ru-RU" dirty="0" err="1" smtClean="0"/>
              <a:t>неинерциальности</a:t>
            </a:r>
            <a:r>
              <a:rPr lang="ru-RU" dirty="0" smtClean="0"/>
              <a:t> с.о.: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7467600" cy="4873752"/>
          </a:xfrm>
        </p:spPr>
        <p:txBody>
          <a:bodyPr/>
          <a:lstStyle/>
          <a:p>
            <a:r>
              <a:rPr lang="ru-RU" dirty="0" smtClean="0"/>
              <a:t>Ускоренное движение этих с.о. относительно инерциальной системы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Движение тел в неинерциальных с.о.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467600" cy="4873752"/>
          </a:xfrm>
        </p:spPr>
        <p:txBody>
          <a:bodyPr/>
          <a:lstStyle/>
          <a:p>
            <a:r>
              <a:rPr lang="ru-RU" dirty="0" smtClean="0"/>
              <a:t>Выполняется второй закон Ньютона, если формально считать, что здесь, кроме реальных сил взаимодействия, существуют еще так называемые силы инерции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Второй закон Ньютона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∑</a:t>
            </a:r>
            <a:r>
              <a:rPr lang="en-US" sz="2800" dirty="0" smtClean="0">
                <a:latin typeface="Times New Roman"/>
                <a:cs typeface="Times New Roman"/>
              </a:rPr>
              <a:t> F+F</a:t>
            </a:r>
            <a:r>
              <a:rPr lang="ru-RU" sz="1400" i="1" dirty="0" smtClean="0">
                <a:latin typeface="Times New Roman"/>
                <a:cs typeface="Times New Roman"/>
              </a:rPr>
              <a:t>ин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 smtClean="0">
                <a:latin typeface="Times New Roman"/>
                <a:cs typeface="Times New Roman"/>
              </a:rPr>
              <a:t> ma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14847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→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03648" y="14847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→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83768" y="15567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→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Рассмотрим тело в с.о. «лифт»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2216" t="7387" r="-834" b="8400"/>
          <a:stretch>
            <a:fillRect/>
          </a:stretch>
        </p:blipFill>
        <p:spPr bwMode="auto">
          <a:xfrm>
            <a:off x="899592" y="2132856"/>
            <a:ext cx="64087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Интернет-ресурсы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://900igr.net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optoelectrosys.ru/teor/zakony-nyutona-inercialnye-i-neinercialnye-sistemy-otscheta-2.html</a:t>
            </a:r>
            <a:endParaRPr lang="en-US" dirty="0" smtClean="0"/>
          </a:p>
          <a:p>
            <a:endParaRPr lang="en-US" smtClean="0"/>
          </a:p>
          <a:p>
            <a:pPr>
              <a:buNone/>
            </a:pP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ИСО</a:t>
            </a:r>
          </a:p>
          <a:p>
            <a:r>
              <a:rPr lang="ru-RU" dirty="0" smtClean="0"/>
              <a:t>Закон инерции</a:t>
            </a:r>
          </a:p>
          <a:p>
            <a:r>
              <a:rPr lang="ru-RU" dirty="0" smtClean="0"/>
              <a:t>Свободные тела</a:t>
            </a:r>
          </a:p>
          <a:p>
            <a:r>
              <a:rPr lang="ru-RU" dirty="0" smtClean="0"/>
              <a:t>Инертность</a:t>
            </a:r>
          </a:p>
          <a:p>
            <a:r>
              <a:rPr lang="ru-RU" dirty="0" smtClean="0"/>
              <a:t>Принцип относительности Галилея</a:t>
            </a:r>
          </a:p>
          <a:p>
            <a:r>
              <a:rPr lang="ru-RU" dirty="0" smtClean="0"/>
              <a:t>Примеры ИСО</a:t>
            </a:r>
          </a:p>
          <a:p>
            <a:r>
              <a:rPr lang="ru-RU" dirty="0" smtClean="0"/>
              <a:t>Неинерциальная система отсчета</a:t>
            </a:r>
          </a:p>
          <a:p>
            <a:r>
              <a:rPr lang="ru-RU" dirty="0" smtClean="0"/>
              <a:t>Причина </a:t>
            </a:r>
            <a:r>
              <a:rPr lang="ru-RU" dirty="0" err="1" smtClean="0"/>
              <a:t>неинерциальности</a:t>
            </a:r>
            <a:r>
              <a:rPr lang="ru-RU" dirty="0" smtClean="0"/>
              <a:t> с.о.</a:t>
            </a:r>
          </a:p>
          <a:p>
            <a:r>
              <a:rPr lang="ru-RU" dirty="0" smtClean="0"/>
              <a:t>Движение тел в неинерциальных с.о.</a:t>
            </a:r>
          </a:p>
          <a:p>
            <a:r>
              <a:rPr lang="ru-RU" dirty="0" smtClean="0"/>
              <a:t>Второй закон Ньютона</a:t>
            </a:r>
          </a:p>
          <a:p>
            <a:r>
              <a:rPr lang="ru-RU" dirty="0" smtClean="0"/>
              <a:t>Пример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428736"/>
            <a:ext cx="2634590" cy="1942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ИСО.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132856"/>
            <a:ext cx="7467600" cy="4873752"/>
          </a:xfrm>
        </p:spPr>
        <p:txBody>
          <a:bodyPr/>
          <a:lstStyle/>
          <a:p>
            <a:r>
              <a:rPr lang="ru-RU" dirty="0" smtClean="0"/>
              <a:t>Инерциальная система отсчета – это система, в которой справедлив закон инерции: все свободные тела движутся в них прямолинейно и равномерно или покоятся в них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Закон инерции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4248"/>
            <a:ext cx="7467600" cy="4873752"/>
          </a:xfrm>
        </p:spPr>
        <p:txBody>
          <a:bodyPr/>
          <a:lstStyle/>
          <a:p>
            <a:r>
              <a:rPr lang="ru-RU" dirty="0" smtClean="0"/>
              <a:t>Существуют  с.о., называемые инерциальными, относительно которых тело движется прямолинейно и равномерно ,если на него не действуют другие тела или действие этих тел скомпенсировано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Закон инерции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467600" cy="4873752"/>
          </a:xfrm>
        </p:spPr>
        <p:txBody>
          <a:bodyPr/>
          <a:lstStyle/>
          <a:p>
            <a:r>
              <a:rPr lang="ru-RU" dirty="0" smtClean="0"/>
              <a:t>Из данного закона следует важный физический принцип: существование ИСО</a:t>
            </a:r>
          </a:p>
          <a:p>
            <a:r>
              <a:rPr lang="ru-RU" dirty="0" smtClean="0"/>
              <a:t>Смысл закона состоит в том, что: если на тело не действуют внешние силы, то существует с.о., в которой оно покоится.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Свободные тела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7467600" cy="4873752"/>
          </a:xfrm>
        </p:spPr>
        <p:txBody>
          <a:bodyPr/>
          <a:lstStyle/>
          <a:p>
            <a:r>
              <a:rPr lang="ru-RU" dirty="0" smtClean="0"/>
              <a:t>Закон инерции относится к самому простому случаю движения – движению тела, которое не взаимодействует с другими телами. Такие тела называют свободными телами.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Инертность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67600" cy="4873752"/>
          </a:xfrm>
        </p:spPr>
        <p:txBody>
          <a:bodyPr/>
          <a:lstStyle/>
          <a:p>
            <a:r>
              <a:rPr lang="ru-RU" dirty="0" smtClean="0"/>
              <a:t>Всякое тело оказывает сопротивление при попытке привести его в движение или изменить модуль и направление его скорости .это свойство тел называется инертностью.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относительности Галилея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84248"/>
            <a:ext cx="7467600" cy="4873752"/>
          </a:xfrm>
        </p:spPr>
        <p:txBody>
          <a:bodyPr/>
          <a:lstStyle/>
          <a:p>
            <a:r>
              <a:rPr lang="ru-RU" dirty="0" smtClean="0"/>
              <a:t>Во всех ИСО все механические явления протекают одинаково при одинаковых начальных условиях.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60114" t="20402" r="2725" b="14019"/>
          <a:stretch>
            <a:fillRect/>
          </a:stretch>
        </p:blipFill>
        <p:spPr bwMode="auto">
          <a:xfrm>
            <a:off x="2915816" y="3212976"/>
            <a:ext cx="244827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Примеры ИСО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467600" cy="4873752"/>
          </a:xfrm>
        </p:spPr>
        <p:txBody>
          <a:bodyPr/>
          <a:lstStyle/>
          <a:p>
            <a:r>
              <a:rPr lang="ru-RU" dirty="0" smtClean="0"/>
              <a:t>Геоцентрическая с.о. или  с.о., связанная с Землей (не является строго инерциальной)</a:t>
            </a:r>
          </a:p>
          <a:p>
            <a:r>
              <a:rPr lang="ru-RU" dirty="0" smtClean="0"/>
              <a:t>Гелиоцентрическая с.о. или с.о., связанная с Солнцем</a:t>
            </a:r>
          </a:p>
          <a:p>
            <a:r>
              <a:rPr lang="ru-RU" dirty="0" smtClean="0"/>
              <a:t>С.о., связанная с поездом, движущимся с постоянной скоростью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166</TotalTime>
  <Words>360</Words>
  <Application>Microsoft Office PowerPoint</Application>
  <PresentationFormat>Экран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Инерциальные и неинерциальные системы отсчета</vt:lpstr>
      <vt:lpstr>Содержание</vt:lpstr>
      <vt:lpstr>ИСО.</vt:lpstr>
      <vt:lpstr>Закон инерции</vt:lpstr>
      <vt:lpstr>Закон инерции</vt:lpstr>
      <vt:lpstr>Свободные тела</vt:lpstr>
      <vt:lpstr>Инертность</vt:lpstr>
      <vt:lpstr>Принцип относительности Галилея</vt:lpstr>
      <vt:lpstr>Примеры ИСО</vt:lpstr>
      <vt:lpstr>Неинерциальная система отсчета</vt:lpstr>
      <vt:lpstr>Причина неинерциальности с.о.:</vt:lpstr>
      <vt:lpstr>Движение тел в неинерциальных с.о.</vt:lpstr>
      <vt:lpstr>Второй закон Ньютона</vt:lpstr>
      <vt:lpstr>Пример </vt:lpstr>
      <vt:lpstr>Интернет-ресурсы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Инерциальные и неинерциальные системы отсчета</dc:title>
  <dc:creator>ильдар</dc:creator>
  <cp:lastModifiedBy>Печеркина С.В.</cp:lastModifiedBy>
  <cp:revision>20</cp:revision>
  <dcterms:created xsi:type="dcterms:W3CDTF">2014-12-24T15:30:06Z</dcterms:created>
  <dcterms:modified xsi:type="dcterms:W3CDTF">2014-12-24T04:27:28Z</dcterms:modified>
</cp:coreProperties>
</file>