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0" r:id="rId4"/>
    <p:sldId id="259" r:id="rId5"/>
    <p:sldId id="263" r:id="rId6"/>
    <p:sldId id="262" r:id="rId7"/>
    <p:sldId id="258" r:id="rId8"/>
    <p:sldId id="25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350969-2B61-4A0A-9854-3140FA7A0501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FAE261-A0AF-49A7-A496-1DB34E5A98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xonmobil.ru/Russia-Russian/PA/energy_o_dm_power_global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077200" cy="1673352"/>
          </a:xfrm>
        </p:spPr>
        <p:txBody>
          <a:bodyPr/>
          <a:lstStyle/>
          <a:p>
            <a:r>
              <a:rPr lang="ru-RU" dirty="0" smtClean="0"/>
              <a:t>Производство электроэнергии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373216"/>
            <a:ext cx="3240360" cy="119898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Выполнила: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Ученица 11 «а» класса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Смолина Лена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4844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Электроэнергия воспринимается многими в наши дни как нечто само собой разумеющееся. Однако примерно 1,5 </a:t>
            </a:r>
            <a:r>
              <a:rPr lang="ru-RU" sz="1800" dirty="0" smtClean="0"/>
              <a:t>млрд. </a:t>
            </a:r>
            <a:r>
              <a:rPr lang="ru-RU" sz="1800" dirty="0" smtClean="0"/>
              <a:t>человек в мире по-прежнему не имеют доступа к надежным источникам электроэнергии. Во всех странах независимо от региона вместе с экономическим ростом наблюдаются устойчивое расширение доступа к источникам электроэнергии и рост ее использования. Сегодня в развивающихся странах уровень потребления электроэнергии на душу населения соответствует лишь небольшой доле этого показателя в развитых странах. В период до 2030 г. предполагается значительный рост потребления электроэнергии миллиардами жителей развивающихся стран.</a:t>
            </a:r>
            <a:endParaRPr lang="ru-RU" sz="1800" dirty="0"/>
          </a:p>
        </p:txBody>
      </p:sp>
      <p:pic>
        <p:nvPicPr>
          <p:cNvPr id="1026" name="Picture 2" descr="http://izvestiaur.ru/upload/iblock/76f/124502_200901291952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221088"/>
            <a:ext cx="3048000" cy="2286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Несмотря на то, что повышение эффективности использования электроэнергии несколько умерит рост спроса в сравнении с ростом ВВП, как предполагается, спрос на электроэнергию в 2030 г. по сравнению с 2005 г. возрастет более чем на 75%.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eg.dn.ua/files/Image/O%20nas/O_n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717032"/>
            <a:ext cx="6015287" cy="25972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04665"/>
            <a:ext cx="7416824" cy="648072"/>
          </a:xfrm>
        </p:spPr>
        <p:txBody>
          <a:bodyPr/>
          <a:lstStyle/>
          <a:p>
            <a:r>
              <a:rPr lang="ru-RU" dirty="0" smtClean="0"/>
              <a:t>Производство электроэнергии</a:t>
            </a:r>
            <a:endParaRPr lang="ru-RU" dirty="0"/>
          </a:p>
        </p:txBody>
      </p:sp>
      <p:pic>
        <p:nvPicPr>
          <p:cNvPr id="3074" name="Picture 2" descr="Производство электроэнергии в мировом масштаб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917966"/>
            <a:ext cx="6912768" cy="5175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ic.pics.livejournal.com/luiza_drevsholt/45710239/34177/34177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852936"/>
            <a:ext cx="5715000" cy="3790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В </a:t>
            </a:r>
            <a:r>
              <a:rPr lang="ru-RU" sz="2400" dirty="0" smtClean="0"/>
              <a:t>период до 2030 г. существенно увеличится использование энергии ветра; годовой рост в период с 2005 по 2030 г. составит порядка 12%. Общий вклад энергии ветра в электроэнергетику в 2030 г. будет примерно 2,7 </a:t>
            </a:r>
            <a:r>
              <a:rPr lang="ru-RU" sz="2400" dirty="0" smtClean="0"/>
              <a:t>млн. бар. </a:t>
            </a:r>
            <a:r>
              <a:rPr lang="ru-RU" sz="2400" dirty="0" smtClean="0"/>
              <a:t>НЭ / сут. или порядка 2% от общих энергозатрат на выработку электроэнергии.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548680"/>
            <a:ext cx="4427984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На сегодняшний день наиболее высокий уровень спроса на топливо для производства электроэнергии отмечается в США, и лишь несколько более низкий в Китае. Однако к 2030 г. подъем экономики Китая и увеличение численности населения обусловит скачок спроса более чем на 100% — до 28 </a:t>
            </a:r>
            <a:r>
              <a:rPr lang="ru-RU" sz="2000" dirty="0" smtClean="0"/>
              <a:t>млн. </a:t>
            </a:r>
            <a:r>
              <a:rPr lang="ru-RU" sz="2000" dirty="0" smtClean="0"/>
              <a:t>барр. НЭ / сут., что на 40% выше, чем прогнозное потребление США — порядка 20 </a:t>
            </a:r>
            <a:r>
              <a:rPr lang="ru-RU" sz="2000" dirty="0" smtClean="0"/>
              <a:t>млн. </a:t>
            </a:r>
            <a:r>
              <a:rPr lang="ru-RU" sz="2000" dirty="0" smtClean="0"/>
              <a:t>барр. НЭ / сут. Как и в США, спрос в Европейском Союзе будет расти медленно, примерно на 10%, до 16 </a:t>
            </a:r>
            <a:r>
              <a:rPr lang="ru-RU" sz="2000" dirty="0" smtClean="0"/>
              <a:t>млн. </a:t>
            </a:r>
            <a:r>
              <a:rPr lang="ru-RU" sz="2000" dirty="0" smtClean="0"/>
              <a:t>барр. НЭ / сут.</a:t>
            </a:r>
            <a:endParaRPr lang="ru-RU" sz="2000" dirty="0"/>
          </a:p>
        </p:txBody>
      </p:sp>
      <p:pic>
        <p:nvPicPr>
          <p:cNvPr id="57348" name="Picture 4" descr="http://mosopora.ru/files/linearticles/isi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548680"/>
            <a:ext cx="3973501" cy="5730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kotel-inform.ru/images/menu9_kogenerac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560840" cy="53940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http://www.exxonmobil.ru/Russia-Russian/PA/energy_o_dm_power_global.aspx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ru-RU" dirty="0" smtClean="0"/>
              <a:t>Интернет-ресурсы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307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Производство электроэнергии</vt:lpstr>
      <vt:lpstr>Слайд 2</vt:lpstr>
      <vt:lpstr>Слайд 3</vt:lpstr>
      <vt:lpstr>Слайд 4</vt:lpstr>
      <vt:lpstr>Слайд 5</vt:lpstr>
      <vt:lpstr>Слайд 6</vt:lpstr>
      <vt:lpstr>Слайд 7</vt:lpstr>
      <vt:lpstr>Интернет-ресурсы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электроэнергии</dc:title>
  <dc:creator>user</dc:creator>
  <cp:lastModifiedBy>user</cp:lastModifiedBy>
  <cp:revision>3</cp:revision>
  <dcterms:created xsi:type="dcterms:W3CDTF">2013-10-14T13:38:42Z</dcterms:created>
  <dcterms:modified xsi:type="dcterms:W3CDTF">2013-10-14T14:04:17Z</dcterms:modified>
</cp:coreProperties>
</file>