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3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EB13-51C4-4531-87A8-146B0ACFB9A7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CEC79-F941-46FA-A61E-D98DB8FD551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EB13-51C4-4531-87A8-146B0ACFB9A7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CEC79-F941-46FA-A61E-D98DB8FD55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EB13-51C4-4531-87A8-146B0ACFB9A7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CEC79-F941-46FA-A61E-D98DB8FD55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EB13-51C4-4531-87A8-146B0ACFB9A7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CEC79-F941-46FA-A61E-D98DB8FD55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EB13-51C4-4531-87A8-146B0ACFB9A7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45CEC79-F941-46FA-A61E-D98DB8FD551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EB13-51C4-4531-87A8-146B0ACFB9A7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CEC79-F941-46FA-A61E-D98DB8FD55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EB13-51C4-4531-87A8-146B0ACFB9A7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CEC79-F941-46FA-A61E-D98DB8FD55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EB13-51C4-4531-87A8-146B0ACFB9A7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CEC79-F941-46FA-A61E-D98DB8FD55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EB13-51C4-4531-87A8-146B0ACFB9A7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CEC79-F941-46FA-A61E-D98DB8FD55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EB13-51C4-4531-87A8-146B0ACFB9A7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CEC79-F941-46FA-A61E-D98DB8FD55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EB13-51C4-4531-87A8-146B0ACFB9A7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CEC79-F941-46FA-A61E-D98DB8FD55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7ADEB13-51C4-4531-87A8-146B0ACFB9A7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45CEC79-F941-46FA-A61E-D98DB8FD5514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school.xvatit.com/index.php?title=%D0%94%D0%B8%D0%BD%D0%B0%D0%BC%D0%B8%D0%BA%D0%B0_%D0%BF%D0%BE%D0%BF%D1%83%D0%BB%D1%8F%D1%86%D0%B8%D0%B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svita-plaza.in.ua/publ/osnovnye_zakony_mekhaniki/104-1-0-423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Презентация </a:t>
            </a:r>
            <a:r>
              <a:rPr lang="ru-RU" dirty="0" smtClean="0"/>
              <a:t>на </a:t>
            </a:r>
            <a:r>
              <a:rPr lang="ru-RU" dirty="0" smtClean="0"/>
              <a:t>тему:"</a:t>
            </a:r>
            <a:r>
              <a:rPr lang="ru-RU" dirty="0" smtClean="0"/>
              <a:t>Законы </a:t>
            </a:r>
            <a:r>
              <a:rPr lang="ru-RU" dirty="0" smtClean="0"/>
              <a:t>механики и </a:t>
            </a:r>
            <a:r>
              <a:rPr lang="ru-RU" dirty="0" smtClean="0"/>
              <a:t>повседневный опыт"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4869160"/>
            <a:ext cx="6400800" cy="1752600"/>
          </a:xfrm>
        </p:spPr>
        <p:txBody>
          <a:bodyPr/>
          <a:lstStyle/>
          <a:p>
            <a:pPr algn="r"/>
            <a:r>
              <a:rPr lang="ru-RU" dirty="0" smtClean="0"/>
              <a:t>Выполнила: Лыкова Ксения</a:t>
            </a:r>
          </a:p>
          <a:p>
            <a:pPr algn="r"/>
            <a:r>
              <a:rPr lang="ru-RU" dirty="0" smtClean="0"/>
              <a:t>Ученица 10  класса.</a:t>
            </a:r>
            <a:endParaRPr lang="ru-RU" dirty="0" smtClean="0"/>
          </a:p>
          <a:p>
            <a:pPr algn="r"/>
            <a:r>
              <a:rPr lang="ru-RU" dirty="0" smtClean="0"/>
              <a:t>Проверила: </a:t>
            </a:r>
            <a:r>
              <a:rPr lang="ru-RU" dirty="0" err="1" smtClean="0"/>
              <a:t>Печеркина</a:t>
            </a:r>
            <a:r>
              <a:rPr lang="ru-RU" dirty="0" smtClean="0"/>
              <a:t> С.В.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70916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1-й </a:t>
            </a:r>
            <a:r>
              <a:rPr lang="ru-RU" dirty="0" smtClean="0"/>
              <a:t>закон. Всякое тело сохраняет свое состояние покоя или равномерного и прямолинейного движения, пока и поскольку приложенные силы не заставят его изменить это состояние. Этот закон называется законом инерции. Если </a:t>
            </a:r>
            <a:r>
              <a:rPr lang="ru-RU" dirty="0" err="1" smtClean="0"/>
              <a:t>m</a:t>
            </a:r>
            <a:r>
              <a:rPr lang="ru-RU" dirty="0" smtClean="0"/>
              <a:t> - масса тела, а </a:t>
            </a:r>
            <a:r>
              <a:rPr lang="ru-RU" dirty="0" err="1" smtClean="0"/>
              <a:t>v</a:t>
            </a:r>
            <a:r>
              <a:rPr lang="ru-RU" dirty="0" smtClean="0"/>
              <a:t> - его скорость, то закон инерции математически можно представить в следующем виде: </a:t>
            </a:r>
            <a:br>
              <a:rPr lang="ru-RU" dirty="0" smtClean="0"/>
            </a:br>
            <a:r>
              <a:rPr lang="ru-RU" dirty="0" err="1" smtClean="0"/>
              <a:t>mv</a:t>
            </a:r>
            <a:r>
              <a:rPr lang="ru-RU" dirty="0" smtClean="0"/>
              <a:t> = </a:t>
            </a:r>
            <a:r>
              <a:rPr lang="ru-RU" dirty="0" err="1" smtClean="0"/>
              <a:t>const</a:t>
            </a:r>
            <a:r>
              <a:rPr lang="ru-RU" dirty="0" smtClean="0"/>
              <a:t>.(2.13) </a:t>
            </a:r>
            <a:br>
              <a:rPr lang="ru-RU" dirty="0" smtClean="0"/>
            </a:br>
            <a:r>
              <a:rPr lang="ru-RU" dirty="0" smtClean="0"/>
              <a:t>Если </a:t>
            </a:r>
            <a:r>
              <a:rPr lang="ru-RU" dirty="0" err="1" smtClean="0"/>
              <a:t>v</a:t>
            </a:r>
            <a:r>
              <a:rPr lang="ru-RU" dirty="0" smtClean="0"/>
              <a:t> = 0, то тело находится в покое; если </a:t>
            </a:r>
            <a:r>
              <a:rPr lang="ru-RU" dirty="0" err="1" smtClean="0"/>
              <a:t>v</a:t>
            </a:r>
            <a:r>
              <a:rPr lang="ru-RU" dirty="0" smtClean="0"/>
              <a:t> = </a:t>
            </a:r>
            <a:r>
              <a:rPr lang="ru-RU" dirty="0" err="1" smtClean="0"/>
              <a:t>const</a:t>
            </a:r>
            <a:r>
              <a:rPr lang="ru-RU" dirty="0" smtClean="0"/>
              <a:t> ¹ 0, то тело движется равномерно и прямолинейно. Произведение </a:t>
            </a:r>
            <a:r>
              <a:rPr lang="ru-RU" dirty="0" err="1" smtClean="0"/>
              <a:t>mv</a:t>
            </a:r>
            <a:r>
              <a:rPr lang="ru-RU" dirty="0" smtClean="0"/>
              <a:t> называется количеством движения тела. Изменение количества движения тела может произойти только в результате его взаимодействия с другими телами, т.е. под действием силы. 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908720"/>
            <a:ext cx="8229600" cy="470916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2-й закон. Изменение количества движения пропорционально приложенной движущей силе и происходит по направлению той прямой, по которой эта сила действует. Второй закон математически записывается так: </a:t>
            </a:r>
            <a:br>
              <a:rPr lang="ru-RU" dirty="0" smtClean="0"/>
            </a:br>
            <a:r>
              <a:rPr lang="ru-RU" dirty="0" smtClean="0"/>
              <a:t>или </a:t>
            </a:r>
            <a:br>
              <a:rPr lang="ru-RU" dirty="0" smtClean="0"/>
            </a:br>
            <a:r>
              <a:rPr lang="ru-RU" dirty="0" smtClean="0"/>
              <a:t>F = </a:t>
            </a:r>
            <a:r>
              <a:rPr lang="ru-RU" dirty="0" err="1" smtClean="0"/>
              <a:t>mw</a:t>
            </a:r>
            <a:r>
              <a:rPr lang="ru-RU" dirty="0" smtClean="0"/>
              <a:t>,(2.14) </a:t>
            </a:r>
            <a:br>
              <a:rPr lang="ru-RU" dirty="0" smtClean="0"/>
            </a:br>
            <a:r>
              <a:rPr lang="ru-RU" dirty="0" smtClean="0"/>
              <a:t>т. е. произведение массы тела </a:t>
            </a:r>
            <a:r>
              <a:rPr lang="ru-RU" dirty="0" err="1" smtClean="0"/>
              <a:t>m</a:t>
            </a:r>
            <a:r>
              <a:rPr lang="ru-RU" dirty="0" smtClean="0"/>
              <a:t> на его ускорение </a:t>
            </a:r>
            <a:r>
              <a:rPr lang="ru-RU" dirty="0" err="1" smtClean="0"/>
              <a:t>w</a:t>
            </a:r>
            <a:r>
              <a:rPr lang="ru-RU" dirty="0" smtClean="0"/>
              <a:t> равно действующей силе F. Уравнение (2.14) называется основным законом динамики материальной точки. 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70916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3-й закон. Действие всегда вызывает равное и противоположное противодействие. </a:t>
            </a:r>
            <a:br>
              <a:rPr lang="ru-RU" dirty="0" smtClean="0"/>
            </a:br>
            <a:r>
              <a:rPr lang="ru-RU" dirty="0" smtClean="0"/>
              <a:t>Иными словами, воздействия двух тел друг на друга всегда равны и направлены в </a:t>
            </a:r>
            <a:br>
              <a:rPr lang="ru-RU" dirty="0" smtClean="0"/>
            </a:br>
            <a:r>
              <a:rPr lang="ru-RU" dirty="0" smtClean="0"/>
              <a:t>противоположные стороны. </a:t>
            </a:r>
            <a:br>
              <a:rPr lang="ru-RU" dirty="0" smtClean="0"/>
            </a:br>
            <a:r>
              <a:rPr lang="ru-RU" dirty="0" smtClean="0"/>
              <a:t>Если какое-нибудь тело с массой т1 взаимодействует с другим телом с массой m2 , </a:t>
            </a:r>
            <a:br>
              <a:rPr lang="ru-RU" dirty="0" smtClean="0"/>
            </a:br>
            <a:r>
              <a:rPr lang="ru-RU" dirty="0" smtClean="0"/>
              <a:t>то первое тело изменяет количество движения второго тела m2v2 , </a:t>
            </a:r>
            <a:r>
              <a:rPr lang="ru-RU" dirty="0" err="1" smtClean="0"/>
              <a:t>no</a:t>
            </a:r>
            <a:r>
              <a:rPr lang="ru-RU" dirty="0" smtClean="0"/>
              <a:t> и само </a:t>
            </a:r>
            <a:br>
              <a:rPr lang="ru-RU" dirty="0" smtClean="0"/>
            </a:br>
            <a:r>
              <a:rPr lang="ru-RU" dirty="0" smtClean="0"/>
              <a:t>претерпевает от него такое же изменение своего количества движения m1v1 , но </a:t>
            </a:r>
            <a:br>
              <a:rPr lang="ru-RU" dirty="0" smtClean="0"/>
            </a:br>
            <a:r>
              <a:rPr lang="ru-RU" dirty="0" smtClean="0"/>
              <a:t>только обратно направленное, т.е. </a:t>
            </a:r>
            <a:br>
              <a:rPr lang="ru-RU" dirty="0" smtClean="0"/>
            </a:br>
            <a:r>
              <a:rPr lang="ru-RU" dirty="0" smtClean="0"/>
              <a:t>или </a:t>
            </a:r>
            <a:br>
              <a:rPr lang="ru-RU" dirty="0" smtClean="0"/>
            </a:br>
            <a:r>
              <a:rPr lang="ru-RU" dirty="0" smtClean="0"/>
              <a:t>F2 = - F1 .(2.15)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470916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Основное утверждение механики достаточно наглядно и несложно. Ведь мы с рождения живем в мире тел, движение которых подчиняется законам механики Ньютона.</a:t>
            </a:r>
            <a:br>
              <a:rPr lang="ru-RU" dirty="0" smtClean="0"/>
            </a:br>
            <a:r>
              <a:rPr lang="ru-RU" dirty="0" smtClean="0"/>
              <a:t>   Но иногда все же приобретенные из жизненного опыта представления могут подвести. Так, слишком сильно укореняется представление о том, что скорость тела будто бы всегда направлена в ту же сторону, куда направлена приложенная к нему сила. На самом же деле это не так. Например, при движении тела, брошенного под произвольным углом к горизонту, сила тяжести направлена вниз, и скорость, касательная к траектории, образует с силой некоторый угол, который в процессе полета тела изменяется.</a:t>
            </a:r>
            <a:br>
              <a:rPr lang="ru-RU" dirty="0" smtClean="0"/>
            </a:br>
            <a:r>
              <a:rPr lang="ru-RU" dirty="0" smtClean="0"/>
              <a:t>   Сила является причиной возникновения не скорости, а ускорения тела. С направлением силы совпадает во всех случаях направление ускорения, но не скорости.</a:t>
            </a:r>
            <a:br>
              <a:rPr lang="ru-RU" dirty="0" smtClean="0"/>
            </a:br>
            <a:r>
              <a:rPr lang="ru-RU" dirty="0" smtClean="0"/>
              <a:t>   Установлен главный для </a:t>
            </a:r>
            <a:r>
              <a:rPr lang="ru-RU" dirty="0" smtClean="0">
                <a:hlinkClick r:id="rId2" tooltip="Динамика популяции"/>
              </a:rPr>
              <a:t>динамики</a:t>
            </a:r>
            <a:r>
              <a:rPr lang="ru-RU" dirty="0" smtClean="0"/>
              <a:t> факт: ускорение тела прямо пропорционально действующей на него силе.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Интернет - ресурсы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www.osvita-plaza.in.ua/publ/osnovnye_zakony_mekhaniki/104-1-0-4234</a:t>
            </a:r>
            <a:endParaRPr lang="ru-RU" dirty="0" smtClean="0"/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http://school.xvatit.com/index.php?title=%D0%A1%D0%B2%D1%8F%D0%B7%D1%8C_%D0%BC%D0%B5%D0%B6%D0%B4%D1%83_%D1%83%D1%81%D0%BA%D0%BE%D1%80%D0%B5%D0%BD%D0%B8%D0%B5%D0%BC_%D0%B8_%D1%81%D0%B8%D0%BB%D0%BE%D0%B9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35</TotalTime>
  <Words>161</Words>
  <Application>Microsoft Office PowerPoint</Application>
  <PresentationFormat>Экран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Апекс</vt:lpstr>
      <vt:lpstr>Презентация на тему:"Законы механики и повседневный опыт"</vt:lpstr>
      <vt:lpstr>Слайд 2</vt:lpstr>
      <vt:lpstr>Слайд 3</vt:lpstr>
      <vt:lpstr>Слайд 4</vt:lpstr>
      <vt:lpstr>Слайд 5</vt:lpstr>
      <vt:lpstr>Интернет - ресурсы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тему:"Законы механики и повседневный опыт"</dc:title>
  <dc:creator>User</dc:creator>
  <cp:lastModifiedBy>User</cp:lastModifiedBy>
  <cp:revision>4</cp:revision>
  <dcterms:created xsi:type="dcterms:W3CDTF">2014-12-15T10:53:40Z</dcterms:created>
  <dcterms:modified xsi:type="dcterms:W3CDTF">2014-12-15T11:29:15Z</dcterms:modified>
</cp:coreProperties>
</file>