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Default Extension="gif" ContentType="image/gif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0"/>
  </p:notesMasterIdLst>
  <p:sldIdLst>
    <p:sldId id="272" r:id="rId2"/>
    <p:sldId id="261" r:id="rId3"/>
    <p:sldId id="265" r:id="rId4"/>
    <p:sldId id="266" r:id="rId5"/>
    <p:sldId id="267" r:id="rId6"/>
    <p:sldId id="268" r:id="rId7"/>
    <p:sldId id="264" r:id="rId8"/>
    <p:sldId id="257" r:id="rId9"/>
    <p:sldId id="269" r:id="rId10"/>
    <p:sldId id="274" r:id="rId11"/>
    <p:sldId id="275" r:id="rId12"/>
    <p:sldId id="281" r:id="rId13"/>
    <p:sldId id="276" r:id="rId14"/>
    <p:sldId id="279" r:id="rId15"/>
    <p:sldId id="280" r:id="rId16"/>
    <p:sldId id="277" r:id="rId17"/>
    <p:sldId id="273" r:id="rId18"/>
    <p:sldId id="278" r:id="rId19"/>
  </p:sldIdLst>
  <p:sldSz cx="10080625" cy="7559675"/>
  <p:notesSz cx="7559675" cy="10691813"/>
  <p:defaultTextStyle>
    <a:defPPr>
      <a:defRPr lang="en-GB"/>
    </a:defPPr>
    <a:lvl1pPr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tx1"/>
        </a:solidFill>
        <a:latin typeface="Arial" charset="0"/>
        <a:ea typeface="MS Gothic" pitchFamily="49" charset="-128"/>
        <a:cs typeface="+mn-cs"/>
      </a:defRPr>
    </a:lvl1pPr>
    <a:lvl2pPr marL="742950" indent="-28575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tx1"/>
        </a:solidFill>
        <a:latin typeface="Arial" charset="0"/>
        <a:ea typeface="MS Gothic" pitchFamily="49" charset="-128"/>
        <a:cs typeface="+mn-cs"/>
      </a:defRPr>
    </a:lvl2pPr>
    <a:lvl3pPr marL="11430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tx1"/>
        </a:solidFill>
        <a:latin typeface="Arial" charset="0"/>
        <a:ea typeface="MS Gothic" pitchFamily="49" charset="-128"/>
        <a:cs typeface="+mn-cs"/>
      </a:defRPr>
    </a:lvl3pPr>
    <a:lvl4pPr marL="16002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tx1"/>
        </a:solidFill>
        <a:latin typeface="Arial" charset="0"/>
        <a:ea typeface="MS Gothic" pitchFamily="49" charset="-128"/>
        <a:cs typeface="+mn-cs"/>
      </a:defRPr>
    </a:lvl4pPr>
    <a:lvl5pPr marL="20574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tx1"/>
        </a:solidFill>
        <a:latin typeface="Arial" charset="0"/>
        <a:ea typeface="MS Gothic" pitchFamily="49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MS Gothic" pitchFamily="49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MS Gothic" pitchFamily="49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MS Gothic" pitchFamily="49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MS Gothic" pitchFamily="49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0"/>
      </p:ext>
    </p:extLst>
  </p:showPr>
  <p:clrMru>
    <a:srgbClr val="75D8FF"/>
    <a:srgbClr val="93E0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96" d="100"/>
          <a:sy n="96" d="100"/>
        </p:scale>
        <p:origin x="-1668" y="-108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3525" cy="400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050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6788" cy="481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altLang="ru-RU" noProof="0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buFont typeface="Times New Roman" pitchFamily="16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MS Gothic" charset="-128"/>
                <a:cs typeface="Arial Unicode MS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4278313" y="0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buFont typeface="Times New Roman" pitchFamily="16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MS Gothic" charset="-128"/>
                <a:cs typeface="Arial Unicode MS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0" y="10156825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buFont typeface="Times New Roman" pitchFamily="16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MS Gothic" charset="-128"/>
                <a:cs typeface="Arial Unicode MS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6825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buFont typeface="Times New Roman" pitchFamily="16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MS Gothic" charset="-128"/>
                <a:cs typeface="Arial Unicode MS" charset="0"/>
              </a:defRPr>
            </a:lvl1pPr>
          </a:lstStyle>
          <a:p>
            <a:pPr>
              <a:defRPr/>
            </a:pPr>
            <a:fld id="{3DB0011E-C3BF-4B58-A167-3EA6337E61E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84398473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MS Gothic" pitchFamily="49" charset="-128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MS Gothic" pitchFamily="49" charset="-128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MS Gothic" pitchFamily="49" charset="-128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MS Gothic" pitchFamily="49" charset="-128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MS Gothic" pitchFamily="49" charset="-128"/>
              </a:defRPr>
            </a:lvl9pPr>
          </a:lstStyle>
          <a:p>
            <a:pPr eaLnBrk="1">
              <a:buFont typeface="Times New Roman" pitchFamily="18" charset="0"/>
              <a:buNone/>
            </a:pPr>
            <a:fld id="{1DE62A85-4BB6-4B40-A1E6-D8BFE73330D8}" type="slidenum">
              <a:rPr lang="ru-RU" altLang="ru-RU" smtClean="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 eaLnBrk="1">
                <a:buFont typeface="Times New Roman" pitchFamily="18" charset="0"/>
                <a:buNone/>
              </a:pPr>
              <a:t>2</a:t>
            </a:fld>
            <a:endParaRPr lang="ru-RU" altLang="ru-RU" smtClean="0">
              <a:solidFill>
                <a:srgbClr val="000000"/>
              </a:solidFill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433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434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721225"/>
          </a:xfrm>
          <a:noFill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MS Gothic" pitchFamily="49" charset="-128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MS Gothic" pitchFamily="49" charset="-128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MS Gothic" pitchFamily="49" charset="-128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MS Gothic" pitchFamily="49" charset="-128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MS Gothic" pitchFamily="49" charset="-128"/>
              </a:defRPr>
            </a:lvl9pPr>
          </a:lstStyle>
          <a:p>
            <a:pPr eaLnBrk="1">
              <a:buFont typeface="Times New Roman" pitchFamily="18" charset="0"/>
              <a:buNone/>
            </a:pPr>
            <a:fld id="{43C0C296-7B3E-479D-8BDC-EEA7524D6624}" type="slidenum">
              <a:rPr lang="ru-RU" altLang="ru-RU" smtClean="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 eaLnBrk="1">
                <a:buFont typeface="Times New Roman" pitchFamily="18" charset="0"/>
                <a:buNone/>
              </a:pPr>
              <a:t>3</a:t>
            </a:fld>
            <a:endParaRPr lang="ru-RU" altLang="ru-RU" smtClean="0">
              <a:solidFill>
                <a:srgbClr val="000000"/>
              </a:solidFill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536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36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721225"/>
          </a:xfrm>
          <a:noFill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MS Gothic" pitchFamily="49" charset="-128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MS Gothic" pitchFamily="49" charset="-128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MS Gothic" pitchFamily="49" charset="-128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MS Gothic" pitchFamily="49" charset="-128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MS Gothic" pitchFamily="49" charset="-128"/>
              </a:defRPr>
            </a:lvl9pPr>
          </a:lstStyle>
          <a:p>
            <a:pPr eaLnBrk="1">
              <a:buFont typeface="Times New Roman" pitchFamily="18" charset="0"/>
              <a:buNone/>
            </a:pPr>
            <a:fld id="{0DBE1A2B-B451-4728-AE7C-C49B0554695D}" type="slidenum">
              <a:rPr lang="ru-RU" altLang="ru-RU" smtClean="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 eaLnBrk="1">
                <a:buFont typeface="Times New Roman" pitchFamily="18" charset="0"/>
                <a:buNone/>
              </a:pPr>
              <a:t>4</a:t>
            </a:fld>
            <a:endParaRPr lang="ru-RU" altLang="ru-RU" smtClean="0">
              <a:solidFill>
                <a:srgbClr val="000000"/>
              </a:solidFill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638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638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721225"/>
          </a:xfrm>
          <a:noFill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MS Gothic" pitchFamily="49" charset="-128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MS Gothic" pitchFamily="49" charset="-128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MS Gothic" pitchFamily="49" charset="-128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MS Gothic" pitchFamily="49" charset="-128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MS Gothic" pitchFamily="49" charset="-128"/>
              </a:defRPr>
            </a:lvl9pPr>
          </a:lstStyle>
          <a:p>
            <a:pPr eaLnBrk="1">
              <a:buFont typeface="Times New Roman" pitchFamily="18" charset="0"/>
              <a:buNone/>
            </a:pPr>
            <a:fld id="{7E391503-2EF3-4292-A322-752657614B72}" type="slidenum">
              <a:rPr lang="ru-RU" altLang="ru-RU" smtClean="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 eaLnBrk="1">
                <a:buFont typeface="Times New Roman" pitchFamily="18" charset="0"/>
                <a:buNone/>
              </a:pPr>
              <a:t>5</a:t>
            </a:fld>
            <a:endParaRPr lang="ru-RU" altLang="ru-RU" smtClean="0">
              <a:solidFill>
                <a:srgbClr val="000000"/>
              </a:solidFill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741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741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721225"/>
          </a:xfrm>
          <a:noFill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MS Gothic" pitchFamily="49" charset="-128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MS Gothic" pitchFamily="49" charset="-128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MS Gothic" pitchFamily="49" charset="-128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MS Gothic" pitchFamily="49" charset="-128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MS Gothic" pitchFamily="49" charset="-128"/>
              </a:defRPr>
            </a:lvl9pPr>
          </a:lstStyle>
          <a:p>
            <a:pPr eaLnBrk="1">
              <a:buFont typeface="Times New Roman" pitchFamily="18" charset="0"/>
              <a:buNone/>
            </a:pPr>
            <a:fld id="{1B60C7A4-55B9-4E5F-8A56-57E223EB4A03}" type="slidenum">
              <a:rPr lang="ru-RU" altLang="ru-RU" smtClean="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 eaLnBrk="1">
                <a:buFont typeface="Times New Roman" pitchFamily="18" charset="0"/>
                <a:buNone/>
              </a:pPr>
              <a:t>6</a:t>
            </a:fld>
            <a:endParaRPr lang="ru-RU" altLang="ru-RU" smtClean="0">
              <a:solidFill>
                <a:srgbClr val="000000"/>
              </a:solidFill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843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721225"/>
          </a:xfrm>
          <a:noFill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MS Gothic" pitchFamily="49" charset="-128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MS Gothic" pitchFamily="49" charset="-128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MS Gothic" pitchFamily="49" charset="-128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MS Gothic" pitchFamily="49" charset="-128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MS Gothic" pitchFamily="49" charset="-128"/>
              </a:defRPr>
            </a:lvl9pPr>
          </a:lstStyle>
          <a:p>
            <a:pPr eaLnBrk="1">
              <a:buFont typeface="Times New Roman" pitchFamily="18" charset="0"/>
              <a:buNone/>
            </a:pPr>
            <a:fld id="{60C141E4-DCC9-4367-97A1-FF3F0EDC2F30}" type="slidenum">
              <a:rPr lang="ru-RU" altLang="ru-RU" smtClean="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 eaLnBrk="1">
                <a:buFont typeface="Times New Roman" pitchFamily="18" charset="0"/>
                <a:buNone/>
              </a:pPr>
              <a:t>7</a:t>
            </a:fld>
            <a:endParaRPr lang="ru-RU" altLang="ru-RU" smtClean="0">
              <a:solidFill>
                <a:srgbClr val="000000"/>
              </a:solidFill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945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946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721225"/>
          </a:xfrm>
          <a:noFill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MS Gothic" pitchFamily="49" charset="-128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MS Gothic" pitchFamily="49" charset="-128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MS Gothic" pitchFamily="49" charset="-128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MS Gothic" pitchFamily="49" charset="-128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MS Gothic" pitchFamily="49" charset="-128"/>
              </a:defRPr>
            </a:lvl9pPr>
          </a:lstStyle>
          <a:p>
            <a:pPr eaLnBrk="1">
              <a:buFont typeface="Times New Roman" pitchFamily="18" charset="0"/>
              <a:buNone/>
            </a:pPr>
            <a:fld id="{F35B52C4-29D5-4B47-876F-18031D183CEF}" type="slidenum">
              <a:rPr lang="ru-RU" altLang="ru-RU" smtClean="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 eaLnBrk="1">
                <a:buFont typeface="Times New Roman" pitchFamily="18" charset="0"/>
                <a:buNone/>
              </a:pPr>
              <a:t>8</a:t>
            </a:fld>
            <a:endParaRPr lang="ru-RU" altLang="ru-RU" smtClean="0">
              <a:solidFill>
                <a:srgbClr val="000000"/>
              </a:solidFill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331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31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721225"/>
          </a:xfrm>
          <a:noFill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MS Gothic" pitchFamily="49" charset="-128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MS Gothic" pitchFamily="49" charset="-128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MS Gothic" pitchFamily="49" charset="-128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MS Gothic" pitchFamily="49" charset="-128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MS Gothic" pitchFamily="49" charset="-128"/>
              </a:defRPr>
            </a:lvl9pPr>
          </a:lstStyle>
          <a:p>
            <a:pPr eaLnBrk="1">
              <a:buFont typeface="Times New Roman" pitchFamily="18" charset="0"/>
              <a:buNone/>
            </a:pPr>
            <a:fld id="{8F817755-BF0C-4C6C-A2BC-80DF716FCD76}" type="slidenum">
              <a:rPr lang="ru-RU" altLang="ru-RU" smtClean="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 eaLnBrk="1">
                <a:buFont typeface="Times New Roman" pitchFamily="18" charset="0"/>
                <a:buNone/>
              </a:pPr>
              <a:t>9</a:t>
            </a:fld>
            <a:endParaRPr lang="ru-RU" altLang="ru-RU" smtClean="0">
              <a:solidFill>
                <a:srgbClr val="000000"/>
              </a:solidFill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048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048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721225"/>
          </a:xfrm>
          <a:noFill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 dirty="0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8D7370-A59D-4796-8751-5AA677FEE6B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40490762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97B3F4-2001-4E02-B9E2-65FB12EC1FE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38899875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05675" y="301625"/>
            <a:ext cx="2266950" cy="64547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3238" y="301625"/>
            <a:ext cx="6650037" cy="64547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8C3A9C-1F28-40EE-A0EA-6FB6058847B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8150187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780642-1924-4526-8A92-D9828F1C46C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36787041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7B4144-AE00-43FE-A698-FEAC4EC5A13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27791739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457700" cy="4987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113338" y="1768475"/>
            <a:ext cx="4459287" cy="4987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C8C66B-0C5D-480E-8506-CDA2F73E3E7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36527547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E9F53C-504E-49D4-8497-6B9B00A74E7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13137049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8961B7-6161-41A7-AABE-79C99BC76CF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24739657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562CD8-1420-4104-B9F4-E00EAA0D17B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26683108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8F9C09-8E2D-477A-B69D-2D7D8B375E5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6570032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906CB3-BB70-4FB4-8B29-D59DF135E76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1820109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301625"/>
            <a:ext cx="9069387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текста заголовка щелкните мышью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768475"/>
            <a:ext cx="9069387" cy="4987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8224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структуры щелкните мышью</a:t>
            </a:r>
          </a:p>
          <a:p>
            <a:pPr lvl="1"/>
            <a:r>
              <a:rPr lang="en-GB" altLang="ru-RU" smtClean="0"/>
              <a:t>Второй уровень структуры</a:t>
            </a:r>
          </a:p>
          <a:p>
            <a:pPr lvl="2"/>
            <a:r>
              <a:rPr lang="en-GB" altLang="ru-RU" smtClean="0"/>
              <a:t>Третий уровень структуры</a:t>
            </a:r>
          </a:p>
          <a:p>
            <a:pPr lvl="3"/>
            <a:r>
              <a:rPr lang="en-GB" altLang="ru-RU" smtClean="0"/>
              <a:t>Четвертый уровень структуры</a:t>
            </a:r>
          </a:p>
          <a:p>
            <a:pPr lvl="4"/>
            <a:r>
              <a:rPr lang="en-GB" altLang="ru-RU" smtClean="0"/>
              <a:t>Пятый уровень структуры</a:t>
            </a:r>
          </a:p>
          <a:p>
            <a:pPr lvl="4"/>
            <a:r>
              <a:rPr lang="en-GB" altLang="ru-RU" smtClean="0"/>
              <a:t>Шестой уровень структуры</a:t>
            </a:r>
          </a:p>
          <a:p>
            <a:pPr lvl="4"/>
            <a:r>
              <a:rPr lang="en-GB" altLang="ru-RU" smtClean="0"/>
              <a:t>Седьмой уровень структуры</a:t>
            </a:r>
          </a:p>
          <a:p>
            <a:pPr lvl="4"/>
            <a:r>
              <a:rPr lang="en-GB" altLang="ru-RU" smtClean="0"/>
              <a:t>Восьмой уровень структуры</a:t>
            </a:r>
          </a:p>
          <a:p>
            <a:pPr lvl="4"/>
            <a:r>
              <a:rPr lang="en-GB" altLang="ru-RU" smtClean="0"/>
              <a:t>Девятый уровень структуры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503238" y="6886575"/>
            <a:ext cx="23463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buFont typeface="Times New Roman" pitchFamily="16" charset="0"/>
              <a:buNone/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MS Gothic" charset="-128"/>
                <a:cs typeface="Arial Unicode MS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448050" y="6886575"/>
            <a:ext cx="31940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95000"/>
              </a:lnSpc>
              <a:buFont typeface="Times New Roman" pitchFamily="16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MS Gothic" charset="-128"/>
                <a:cs typeface="Arial Unicode MS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7227888" y="6886575"/>
            <a:ext cx="23463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buFont typeface="Times New Roman" pitchFamily="16" charset="0"/>
              <a:buNone/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MS Gothic" charset="-128"/>
                <a:cs typeface="Arial Unicode MS" charset="0"/>
              </a:defRPr>
            </a:lvl1pPr>
          </a:lstStyle>
          <a:p>
            <a:pPr>
              <a:defRPr/>
            </a:pPr>
            <a:fld id="{181765D2-6434-443F-80C3-299868F167D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MS Gothic" charset="-128"/>
        </a:defRPr>
      </a:lvl2pPr>
      <a:lvl3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MS Gothic" charset="-128"/>
        </a:defRPr>
      </a:lvl3pPr>
      <a:lvl4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MS Gothic" charset="-128"/>
        </a:defRPr>
      </a:lvl4pPr>
      <a:lvl5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MS Gothic" charset="-128"/>
        </a:defRPr>
      </a:lvl5pPr>
      <a:lvl6pPr marL="25146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S Gothic" charset="-128"/>
        </a:defRPr>
      </a:lvl6pPr>
      <a:lvl7pPr marL="29718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S Gothic" charset="-128"/>
        </a:defRPr>
      </a:lvl7pPr>
      <a:lvl8pPr marL="3429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S Gothic" charset="-128"/>
        </a:defRPr>
      </a:lvl8pPr>
      <a:lvl9pPr marL="3886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S Gothic" charset="-128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itchFamily="18" charset="0"/>
        <a:defRPr sz="2800">
          <a:solidFill>
            <a:srgbClr val="000000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000000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5pPr>
      <a:lvl6pPr marL="25146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6pPr>
      <a:lvl7pPr marL="29718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7pPr>
      <a:lvl8pPr marL="34290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8pPr>
      <a:lvl9pPr marL="38862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gif"/><Relationship Id="rId5" Type="http://schemas.openxmlformats.org/officeDocument/2006/relationships/image" Target="../media/image10.gif"/><Relationship Id="rId4" Type="http://schemas.openxmlformats.org/officeDocument/2006/relationships/image" Target="../media/image9.gi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Picture 2" descr="http://www.pptbackgrounds.org/uploads/starshine-powerpoint-templat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794"/>
            <a:ext cx="10080625" cy="7560469"/>
          </a:xfrm>
          <a:prstGeom prst="rect">
            <a:avLst/>
          </a:prstGeom>
          <a:noFill/>
        </p:spPr>
      </p:pic>
      <p:sp>
        <p:nvSpPr>
          <p:cNvPr id="6" name="Скругленный прямоугольник 5"/>
          <p:cNvSpPr/>
          <p:nvPr/>
        </p:nvSpPr>
        <p:spPr bwMode="auto">
          <a:xfrm>
            <a:off x="253966" y="350813"/>
            <a:ext cx="9644130" cy="6858048"/>
          </a:xfrm>
          <a:prstGeom prst="roundRect">
            <a:avLst/>
          </a:prstGeom>
          <a:ln>
            <a:headEnd type="none" w="med" len="med"/>
            <a:tailEnd type="none" w="med" len="med"/>
          </a:ln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lang="ru-RU" dirty="0" smtClean="0">
              <a:latin typeface="Arial" charset="0"/>
              <a:ea typeface="MS Gothic" charset="-128"/>
            </a:endParaRPr>
          </a:p>
          <a:p>
            <a:pPr marL="0" marR="0" indent="0" algn="ctr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lang="ru-RU" sz="4400" dirty="0" smtClean="0">
                <a:latin typeface="Arial" charset="0"/>
                <a:ea typeface="MS Gothic" charset="-128"/>
              </a:rPr>
              <a:t>Электронная презентация </a:t>
            </a:r>
          </a:p>
          <a:p>
            <a:pPr marL="0" marR="0" indent="0" algn="ctr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lang="ru-RU" sz="4400" dirty="0" smtClean="0">
                <a:latin typeface="Arial" charset="0"/>
                <a:ea typeface="MS Gothic" charset="-128"/>
              </a:rPr>
              <a:t>к открытому уроку русского языка </a:t>
            </a:r>
          </a:p>
          <a:p>
            <a:pPr marL="0" marR="0" indent="0" algn="ctr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lang="ru-RU" sz="4400" dirty="0" smtClean="0">
                <a:latin typeface="Arial" charset="0"/>
                <a:ea typeface="MS Gothic" charset="-128"/>
              </a:rPr>
              <a:t>в 3 «б» классе.</a:t>
            </a:r>
          </a:p>
          <a:p>
            <a:pPr marL="0" marR="0" indent="0" algn="ctr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lang="ru-RU" sz="4400" dirty="0" smtClean="0">
              <a:latin typeface="Arial" charset="0"/>
              <a:ea typeface="MS Gothic" charset="-128"/>
            </a:endParaRPr>
          </a:p>
          <a:p>
            <a:pPr marL="0" marR="0" indent="0" algn="r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lang="ru-RU" sz="2400" dirty="0" smtClean="0">
                <a:latin typeface="Times New Roman" pitchFamily="18" charset="0"/>
                <a:ea typeface="MS Gothic" charset="-128"/>
                <a:cs typeface="Times New Roman" pitchFamily="18" charset="0"/>
              </a:rPr>
              <a:t>Составитель: </a:t>
            </a:r>
          </a:p>
          <a:p>
            <a:pPr marL="0" marR="0" indent="0" algn="r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lang="ru-RU" sz="2400" dirty="0" smtClean="0">
                <a:latin typeface="Times New Roman" pitchFamily="18" charset="0"/>
                <a:ea typeface="MS Gothic" charset="-128"/>
                <a:cs typeface="Times New Roman" pitchFamily="18" charset="0"/>
              </a:rPr>
              <a:t>Орликова Светлана Александровна,</a:t>
            </a:r>
          </a:p>
          <a:p>
            <a:pPr marL="0" marR="0" indent="0" algn="r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lang="ru-RU" sz="2400" dirty="0" smtClean="0">
                <a:latin typeface="Times New Roman" pitchFamily="18" charset="0"/>
                <a:ea typeface="MS Gothic" charset="-128"/>
                <a:cs typeface="Times New Roman" pitchFamily="18" charset="0"/>
              </a:rPr>
              <a:t>учитель начальных классов</a:t>
            </a:r>
          </a:p>
          <a:p>
            <a:pPr marL="0" marR="0" indent="0" algn="r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lang="ru-RU" sz="2400" dirty="0" smtClean="0">
                <a:latin typeface="Times New Roman" pitchFamily="18" charset="0"/>
                <a:ea typeface="MS Gothic" charset="-128"/>
                <a:cs typeface="Times New Roman" pitchFamily="18" charset="0"/>
              </a:rPr>
              <a:t>МОУ-СОШ № 4</a:t>
            </a:r>
          </a:p>
          <a:p>
            <a:pPr marL="0" marR="0" indent="0" algn="r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lang="ru-RU" sz="2400" dirty="0" smtClean="0">
              <a:latin typeface="Times New Roman" pitchFamily="18" charset="0"/>
              <a:ea typeface="MS Gothic" charset="-128"/>
              <a:cs typeface="Times New Roman" pitchFamily="18" charset="0"/>
            </a:endParaRPr>
          </a:p>
          <a:p>
            <a:pPr marL="0" marR="0" indent="0" algn="r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lang="ru-RU" sz="2400" dirty="0" smtClean="0">
              <a:latin typeface="Times New Roman" pitchFamily="18" charset="0"/>
              <a:ea typeface="MS Gothic" charset="-128"/>
              <a:cs typeface="Times New Roman" pitchFamily="18" charset="0"/>
            </a:endParaRPr>
          </a:p>
          <a:p>
            <a:pPr marL="0" marR="0" indent="0" algn="r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lang="ru-RU" sz="2400" dirty="0" smtClean="0">
              <a:latin typeface="Times New Roman" pitchFamily="18" charset="0"/>
              <a:ea typeface="MS Gothic" charset="-128"/>
              <a:cs typeface="Times New Roman" pitchFamily="18" charset="0"/>
            </a:endParaRPr>
          </a:p>
          <a:p>
            <a:pPr marL="0" marR="0" indent="0" algn="r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lang="ru-RU" sz="2400" dirty="0" smtClean="0">
              <a:latin typeface="Times New Roman" pitchFamily="18" charset="0"/>
              <a:ea typeface="MS Gothic" charset="-128"/>
              <a:cs typeface="Times New Roman" pitchFamily="18" charset="0"/>
            </a:endParaRPr>
          </a:p>
          <a:p>
            <a:pPr marL="0" marR="0" indent="0" algn="ctr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lang="ru-RU" sz="2000" dirty="0" smtClean="0">
                <a:latin typeface="Times New Roman" pitchFamily="18" charset="0"/>
                <a:ea typeface="MS Gothic" charset="-128"/>
                <a:cs typeface="Times New Roman" pitchFamily="18" charset="0"/>
              </a:rPr>
              <a:t>Г. Богданович</a:t>
            </a:r>
          </a:p>
          <a:p>
            <a:pPr marL="0" marR="0" indent="0" algn="ctr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lang="ru-RU" sz="2000" dirty="0" smtClean="0">
                <a:latin typeface="Times New Roman" pitchFamily="18" charset="0"/>
                <a:ea typeface="MS Gothic" charset="-128"/>
                <a:cs typeface="Times New Roman" pitchFamily="18" charset="0"/>
              </a:rPr>
              <a:t>2018 год</a:t>
            </a:r>
          </a:p>
          <a:p>
            <a:pPr marL="0" marR="0" indent="0" algn="r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lang="ru-RU" sz="2000" dirty="0" smtClean="0">
              <a:latin typeface="Arial" charset="0"/>
              <a:ea typeface="MS Gothic" charset="-128"/>
            </a:endParaRPr>
          </a:p>
          <a:p>
            <a:pPr algn="ctr">
              <a:lnSpc>
                <a:spcPct val="150000"/>
              </a:lnSpc>
            </a:pPr>
            <a:endParaRPr lang="ru-RU" sz="105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indent="0" algn="ctr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lang="ru-RU" sz="2000" dirty="0" smtClean="0">
              <a:latin typeface="Arial" charset="0"/>
              <a:ea typeface="MS Gothic" charset="-128"/>
            </a:endParaRPr>
          </a:p>
          <a:p>
            <a:pPr marL="0" marR="0" indent="0" algn="ctr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effectLst/>
              <a:latin typeface="Arial" charset="0"/>
              <a:ea typeface="MS Gothic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pptbackgrounds.org/uploads/starshine-powerpoint-templat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794"/>
            <a:ext cx="10080625" cy="7560469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1111222" y="207937"/>
            <a:ext cx="8072494" cy="86517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Остров «Окончание</a:t>
            </a:r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»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9" name="Рисунок 17" descr="фрегат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3966" y="922317"/>
            <a:ext cx="2186502" cy="351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8" name="Picture 2" descr="Похожее изображение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97106" y="2636829"/>
            <a:ext cx="7111284" cy="40005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pptbackgrounds.org/uploads/starshine-powerpoint-templat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794"/>
            <a:ext cx="10080625" cy="7560469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111222" y="207937"/>
            <a:ext cx="8072494" cy="86517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Остров </a:t>
            </a:r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«???????»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122" name="Picture 2" descr="http://sonyaclub.ru/wp-content/uploads/2016/01/%D0%92%D1%81%D0%B5-%D0%BC%D1%8B-%D0%BC%D0%BE%D1%80%D1%8F%D0%BA%D0%B8-%D0%BA%D0%B0%D1%80%D0%B0%D0%BE%D0%BA%D0%B5-768x69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11420" y="3208333"/>
            <a:ext cx="4500594" cy="40669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4" name="Picture 4" descr="ребусы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40444" y="1350945"/>
            <a:ext cx="1905000" cy="1905000"/>
          </a:xfrm>
          <a:prstGeom prst="rect">
            <a:avLst/>
          </a:prstGeom>
          <a:noFill/>
        </p:spPr>
      </p:pic>
      <p:pic>
        <p:nvPicPr>
          <p:cNvPr id="5126" name="Picture 6" descr="ребусы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39850" y="993755"/>
            <a:ext cx="1905000" cy="1905000"/>
          </a:xfrm>
          <a:prstGeom prst="rect">
            <a:avLst/>
          </a:prstGeom>
          <a:noFill/>
        </p:spPr>
      </p:pic>
      <p:pic>
        <p:nvPicPr>
          <p:cNvPr id="5128" name="Picture 8" descr="ребусы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540114" y="2065325"/>
            <a:ext cx="952500" cy="952500"/>
          </a:xfrm>
          <a:prstGeom prst="rect">
            <a:avLst/>
          </a:prstGeom>
          <a:noFill/>
        </p:spPr>
      </p:pic>
      <p:pic>
        <p:nvPicPr>
          <p:cNvPr id="5130" name="Picture 10" descr="ребусы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97370" y="993755"/>
            <a:ext cx="1905000" cy="1905000"/>
          </a:xfrm>
          <a:prstGeom prst="rect">
            <a:avLst/>
          </a:prstGeom>
          <a:noFill/>
        </p:spPr>
      </p:pic>
      <p:pic>
        <p:nvPicPr>
          <p:cNvPr id="5132" name="Picture 12" descr="ребусы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754956" y="1779573"/>
            <a:ext cx="952500" cy="952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pptbackgrounds.org/uploads/starshine-powerpoint-templat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794"/>
            <a:ext cx="10080625" cy="7560469"/>
          </a:xfrm>
          <a:prstGeom prst="rect">
            <a:avLst/>
          </a:prstGeom>
          <a:noFill/>
        </p:spPr>
      </p:pic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039784" y="1065188"/>
          <a:ext cx="8072494" cy="5093526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4036247"/>
                <a:gridCol w="4036247"/>
              </a:tblGrid>
              <a:tr h="69652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solidFill>
                            <a:schemeClr val="tx2"/>
                          </a:solidFill>
                        </a:rPr>
                        <a:t>ЗАГОРОЙ, НАЛЬДУ, ПОБЕЖАТЬ, ПОДБЕРЁЗОВИК,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 smtClean="0">
                        <a:solidFill>
                          <a:schemeClr val="tx2"/>
                        </a:solidFill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solidFill>
                            <a:schemeClr val="tx2"/>
                          </a:solidFill>
                        </a:rPr>
                        <a:t>НАМЕЛО,</a:t>
                      </a:r>
                      <a:r>
                        <a:rPr lang="ru-RU" baseline="0" dirty="0" smtClean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dirty="0" smtClean="0">
                          <a:solidFill>
                            <a:schemeClr val="tx2"/>
                          </a:solidFill>
                        </a:rPr>
                        <a:t>ВОДВОРЕ,</a:t>
                      </a:r>
                      <a:r>
                        <a:rPr lang="ru-RU" baseline="0" dirty="0" smtClean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dirty="0" smtClean="0">
                          <a:solidFill>
                            <a:schemeClr val="tx2"/>
                          </a:solidFill>
                        </a:rPr>
                        <a:t>ЗАМОРОЗИТЬ,</a:t>
                      </a:r>
                      <a:r>
                        <a:rPr lang="ru-RU" baseline="0" dirty="0" smtClean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dirty="0" smtClean="0">
                          <a:solidFill>
                            <a:schemeClr val="tx2"/>
                          </a:solidFill>
                        </a:rPr>
                        <a:t>ПОДСНЕЖНИК.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9652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69652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69652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69652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69652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69652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 bwMode="auto">
          <a:xfrm>
            <a:off x="1611288" y="2136763"/>
            <a:ext cx="2857520" cy="357190"/>
          </a:xfrm>
          <a:prstGeom prst="rect">
            <a:avLst/>
          </a:prstGeom>
          <a:ln>
            <a:headEnd type="none" w="med" len="med"/>
            <a:tailEnd type="none" w="med" len="med"/>
          </a:ln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effectLst/>
                <a:latin typeface="Arial" charset="0"/>
                <a:ea typeface="MS Gothic" charset="-128"/>
              </a:rPr>
              <a:t>Слова с приставкой</a:t>
            </a:r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5468940" y="2136763"/>
            <a:ext cx="2857520" cy="357190"/>
          </a:xfrm>
          <a:prstGeom prst="rect">
            <a:avLst/>
          </a:prstGeom>
          <a:ln>
            <a:headEnd type="none" w="med" len="med"/>
            <a:tailEnd type="none" w="med" len="med"/>
          </a:ln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effectLst/>
                <a:latin typeface="Arial" charset="0"/>
                <a:ea typeface="MS Gothic" charset="-128"/>
              </a:rPr>
              <a:t>Слова с предлогами</a:t>
            </a:r>
          </a:p>
        </p:txBody>
      </p:sp>
      <p:sp>
        <p:nvSpPr>
          <p:cNvPr id="6" name="Прямоугольник 5"/>
          <p:cNvSpPr/>
          <p:nvPr/>
        </p:nvSpPr>
        <p:spPr bwMode="auto">
          <a:xfrm>
            <a:off x="1611288" y="2851143"/>
            <a:ext cx="2857520" cy="357190"/>
          </a:xfrm>
          <a:prstGeom prst="rect">
            <a:avLst/>
          </a:prstGeom>
          <a:ln>
            <a:headEnd type="none" w="med" len="med"/>
            <a:tailEnd type="none" w="med" len="med"/>
          </a:ln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charset="0"/>
                <a:ea typeface="MS Gothic" charset="-128"/>
              </a:rPr>
              <a:t>ПО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effectLst/>
                <a:latin typeface="Arial" charset="0"/>
                <a:ea typeface="MS Gothic" charset="-128"/>
              </a:rPr>
              <a:t>БЕЖАТЬ</a:t>
            </a:r>
          </a:p>
        </p:txBody>
      </p:sp>
      <p:sp>
        <p:nvSpPr>
          <p:cNvPr id="7" name="Прямоугольник 6"/>
          <p:cNvSpPr/>
          <p:nvPr/>
        </p:nvSpPr>
        <p:spPr bwMode="auto">
          <a:xfrm>
            <a:off x="1611288" y="3565523"/>
            <a:ext cx="2857520" cy="357190"/>
          </a:xfrm>
          <a:prstGeom prst="rect">
            <a:avLst/>
          </a:prstGeom>
          <a:ln>
            <a:headEnd type="none" w="med" len="med"/>
            <a:tailEnd type="none" w="med" len="med"/>
          </a:ln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charset="0"/>
                <a:ea typeface="MS Gothic" charset="-128"/>
              </a:rPr>
              <a:t>ПОД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effectLst/>
                <a:latin typeface="Arial" charset="0"/>
                <a:ea typeface="MS Gothic" charset="-128"/>
              </a:rPr>
              <a:t>БЕРЁЗОВИК</a:t>
            </a:r>
          </a:p>
        </p:txBody>
      </p:sp>
      <p:sp>
        <p:nvSpPr>
          <p:cNvPr id="8" name="Прямоугольник 7"/>
          <p:cNvSpPr/>
          <p:nvPr/>
        </p:nvSpPr>
        <p:spPr bwMode="auto">
          <a:xfrm>
            <a:off x="1611288" y="4279903"/>
            <a:ext cx="2857520" cy="357190"/>
          </a:xfrm>
          <a:prstGeom prst="rect">
            <a:avLst/>
          </a:prstGeom>
          <a:ln>
            <a:headEnd type="none" w="med" len="med"/>
            <a:tailEnd type="none" w="med" len="med"/>
          </a:ln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charset="0"/>
                <a:ea typeface="MS Gothic" charset="-128"/>
              </a:rPr>
              <a:t>ПОД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effectLst/>
                <a:latin typeface="Arial" charset="0"/>
                <a:ea typeface="MS Gothic" charset="-128"/>
              </a:rPr>
              <a:t>СНЕЖНИК</a:t>
            </a:r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1611288" y="4994283"/>
            <a:ext cx="2857520" cy="357190"/>
          </a:xfrm>
          <a:prstGeom prst="rect">
            <a:avLst/>
          </a:prstGeom>
          <a:ln>
            <a:headEnd type="none" w="med" len="med"/>
            <a:tailEnd type="none" w="med" len="med"/>
          </a:ln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lang="ru-RU" dirty="0" smtClean="0">
                <a:solidFill>
                  <a:srgbClr val="C00000"/>
                </a:solidFill>
                <a:latin typeface="Arial" charset="0"/>
                <a:ea typeface="MS Gothic" charset="-128"/>
              </a:rPr>
              <a:t>ЗА</a:t>
            </a:r>
            <a:r>
              <a:rPr lang="ru-RU" dirty="0" smtClean="0">
                <a:latin typeface="Arial" charset="0"/>
                <a:ea typeface="MS Gothic" charset="-128"/>
              </a:rPr>
              <a:t>МОРОЗИТЬ</a:t>
            </a:r>
            <a:endParaRPr kumimoji="0" lang="ru-RU" sz="1800" b="0" i="0" u="none" strike="noStrike" cap="none" normalizeH="0" baseline="0" dirty="0" smtClean="0">
              <a:ln>
                <a:noFill/>
              </a:ln>
              <a:effectLst/>
              <a:latin typeface="Arial" charset="0"/>
              <a:ea typeface="MS Gothic" charset="-128"/>
            </a:endParaRP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1611288" y="5565787"/>
            <a:ext cx="2857520" cy="357190"/>
          </a:xfrm>
          <a:prstGeom prst="rect">
            <a:avLst/>
          </a:prstGeom>
          <a:ln>
            <a:headEnd type="none" w="med" len="med"/>
            <a:tailEnd type="none" w="med" len="med"/>
          </a:ln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charset="0"/>
                <a:ea typeface="MS Gothic" charset="-128"/>
              </a:rPr>
              <a:t>НА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effectLst/>
                <a:latin typeface="Arial" charset="0"/>
                <a:ea typeface="MS Gothic" charset="-128"/>
              </a:rPr>
              <a:t>МЕЛО</a:t>
            </a:r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5468940" y="2851143"/>
            <a:ext cx="2857520" cy="357190"/>
          </a:xfrm>
          <a:prstGeom prst="rect">
            <a:avLst/>
          </a:prstGeom>
          <a:ln>
            <a:headEnd type="none" w="med" len="med"/>
            <a:tailEnd type="none" w="med" len="med"/>
          </a:ln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lang="ru-RU" dirty="0" smtClean="0">
                <a:latin typeface="Arial" charset="0"/>
                <a:ea typeface="MS Gothic" charset="-128"/>
              </a:rPr>
              <a:t>ЗА ГОРОЙ</a:t>
            </a:r>
            <a:endParaRPr kumimoji="0" lang="ru-RU" sz="1800" b="0" i="0" u="none" strike="noStrike" cap="none" normalizeH="0" baseline="0" dirty="0" smtClean="0">
              <a:ln>
                <a:noFill/>
              </a:ln>
              <a:effectLst/>
              <a:latin typeface="Arial" charset="0"/>
              <a:ea typeface="MS Gothic" charset="-128"/>
            </a:endParaRPr>
          </a:p>
        </p:txBody>
      </p:sp>
      <p:sp>
        <p:nvSpPr>
          <p:cNvPr id="13" name="Прямоугольник 12"/>
          <p:cNvSpPr/>
          <p:nvPr/>
        </p:nvSpPr>
        <p:spPr bwMode="auto">
          <a:xfrm>
            <a:off x="5468940" y="3565523"/>
            <a:ext cx="2857520" cy="357190"/>
          </a:xfrm>
          <a:prstGeom prst="rect">
            <a:avLst/>
          </a:prstGeom>
          <a:ln>
            <a:headEnd type="none" w="med" len="med"/>
            <a:tailEnd type="none" w="med" len="med"/>
          </a:ln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effectLst/>
                <a:latin typeface="Arial" charset="0"/>
                <a:ea typeface="MS Gothic" charset="-128"/>
              </a:rPr>
              <a:t>НА</a:t>
            </a:r>
            <a:r>
              <a:rPr kumimoji="0" lang="ru-RU" sz="1800" b="0" i="0" u="none" strike="noStrike" cap="none" normalizeH="0" dirty="0" smtClean="0">
                <a:ln>
                  <a:noFill/>
                </a:ln>
                <a:effectLst/>
                <a:latin typeface="Arial" charset="0"/>
                <a:ea typeface="MS Gothic" charset="-128"/>
              </a:rPr>
              <a:t> ЛЬДУ</a:t>
            </a:r>
            <a:endParaRPr kumimoji="0" lang="ru-RU" sz="1800" b="0" i="0" u="none" strike="noStrike" cap="none" normalizeH="0" baseline="0" dirty="0" smtClean="0">
              <a:ln>
                <a:noFill/>
              </a:ln>
              <a:effectLst/>
              <a:latin typeface="Arial" charset="0"/>
              <a:ea typeface="MS Gothic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2" grpId="0" animBg="1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pptbackgrounds.org/uploads/starshine-powerpoint-templat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0080625" cy="7560469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111222" y="207937"/>
            <a:ext cx="8072494" cy="86517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Остров «Суффикс</a:t>
            </a:r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»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754164" y="1493821"/>
          <a:ext cx="6720417" cy="250033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6720417"/>
              </a:tblGrid>
              <a:tr h="1170467">
                <a:tc>
                  <a:txBody>
                    <a:bodyPr/>
                    <a:lstStyle/>
                    <a:p>
                      <a:r>
                        <a:rPr lang="ru-RU" dirty="0" smtClean="0"/>
                        <a:t> Отгадайте загадку! В каком слове нельзя выделить суффикс – </a:t>
                      </a:r>
                      <a:r>
                        <a:rPr lang="ru-RU" dirty="0" err="1" smtClean="0"/>
                        <a:t>ищ</a:t>
                      </a:r>
                      <a:r>
                        <a:rPr lang="ru-RU" dirty="0" smtClean="0"/>
                        <a:t>- ?</a:t>
                      </a:r>
                      <a:endParaRPr lang="ru-RU" dirty="0"/>
                    </a:p>
                  </a:txBody>
                  <a:tcPr/>
                </a:tc>
              </a:tr>
              <a:tr h="1329863">
                <a:tc>
                  <a:txBody>
                    <a:bodyPr/>
                    <a:lstStyle/>
                    <a:p>
                      <a:r>
                        <a:rPr lang="ru-RU" dirty="0" smtClean="0"/>
                        <a:t>Глазищи, усищи, когтищи, хвостищи, а моется всех</a:t>
                      </a:r>
                      <a:r>
                        <a:rPr lang="ru-RU" baseline="0" dirty="0" smtClean="0"/>
                        <a:t> чище.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100" name="Picture 4" descr="https://banner2.kisspng.com/20180324/tle/kisspng-cat-kitten-dog-puppy-jerrycan-5ab62cb2556d41.090019051521888434349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54428" y="4279903"/>
            <a:ext cx="2671781" cy="29686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pptbackgrounds.org/uploads/starshine-powerpoint-templat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0080625" cy="7560469"/>
          </a:xfrm>
          <a:prstGeom prst="rect">
            <a:avLst/>
          </a:prstGeom>
          <a:noFill/>
        </p:spPr>
      </p:pic>
      <p:pic>
        <p:nvPicPr>
          <p:cNvPr id="37890" name="Picture 2" descr="http://gymnasium-7.ru/wp-content/uploads/2017/11/ucheba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5404" y="1065193"/>
            <a:ext cx="3850459" cy="3143232"/>
          </a:xfrm>
          <a:prstGeom prst="rect">
            <a:avLst/>
          </a:prstGeom>
          <a:noFill/>
        </p:spPr>
      </p:pic>
      <p:sp>
        <p:nvSpPr>
          <p:cNvPr id="4" name="Овальная выноска 3"/>
          <p:cNvSpPr/>
          <p:nvPr/>
        </p:nvSpPr>
        <p:spPr bwMode="auto">
          <a:xfrm>
            <a:off x="4897436" y="207937"/>
            <a:ext cx="4214842" cy="2214578"/>
          </a:xfrm>
          <a:prstGeom prst="wedgeEllipseCallout">
            <a:avLst>
              <a:gd name="adj1" fmla="val -62428"/>
              <a:gd name="adj2" fmla="val 85589"/>
            </a:avLst>
          </a:prstGeom>
          <a:ln>
            <a:headEnd type="none" w="med" len="med"/>
            <a:tailEnd type="none" w="med" len="med"/>
          </a:ln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lang="ru-RU" dirty="0" smtClean="0">
              <a:solidFill>
                <a:schemeClr val="tx1"/>
              </a:solidFill>
              <a:latin typeface="Arial" charset="0"/>
              <a:ea typeface="MS Gothic" charset="-128"/>
            </a:endParaRPr>
          </a:p>
          <a:p>
            <a:pPr marL="0" marR="0" indent="0" algn="ctr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ea typeface="MS Gothic" charset="-128"/>
                <a:cs typeface="Times New Roman" pitchFamily="18" charset="0"/>
              </a:rPr>
              <a:t>Вставьте пропущенные в суффиксах гласные буквы и запишите полученные слова.</a:t>
            </a:r>
            <a:endParaRPr kumimoji="0" lang="ru-RU" sz="2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MS Gothic" charset="-128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1254098" y="4637093"/>
            <a:ext cx="7500990" cy="928694"/>
          </a:xfrm>
          <a:prstGeom prst="rect">
            <a:avLst/>
          </a:prstGeom>
          <a:ln>
            <a:headEnd type="none" w="med" len="med"/>
            <a:tailEnd type="none" w="med" len="med"/>
          </a:ln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just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Gothic" charset="-128"/>
                <a:cs typeface="Times New Roman" pitchFamily="18" charset="0"/>
              </a:rPr>
              <a:t>Команд_вать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Gothic" charset="-128"/>
                <a:cs typeface="Times New Roman" pitchFamily="18" charset="0"/>
              </a:rPr>
              <a:t>, бесед_вать, испыт_вать, ухаж_вать, отта_вать, отгад_вать, успока_вать.  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Gothic" charset="-128"/>
                <a:cs typeface="Times New Roman" pitchFamily="18" charset="0"/>
              </a:rPr>
              <a:t> 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MS Gothic" charset="-128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pptbackgrounds.org/uploads/starshine-powerpoint-templat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0080625" cy="7560469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 bwMode="auto">
          <a:xfrm>
            <a:off x="1182660" y="636565"/>
            <a:ext cx="7786742" cy="1643074"/>
          </a:xfrm>
          <a:prstGeom prst="rect">
            <a:avLst/>
          </a:prstGeom>
          <a:ln>
            <a:headEnd type="none" w="med" len="med"/>
            <a:tailEnd type="none" w="med" len="med"/>
          </a:ln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Gothic" charset="-128"/>
                <a:cs typeface="Times New Roman" pitchFamily="18" charset="0"/>
              </a:rPr>
              <a:t>Команд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MS Gothic" charset="-128"/>
                <a:cs typeface="Times New Roman" pitchFamily="18" charset="0"/>
              </a:rPr>
              <a:t>о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Gothic" charset="-128"/>
                <a:cs typeface="Times New Roman" pitchFamily="18" charset="0"/>
              </a:rPr>
              <a:t>вать, бесед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MS Gothic" charset="-128"/>
                <a:cs typeface="Times New Roman" pitchFamily="18" charset="0"/>
              </a:rPr>
              <a:t>о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Gothic" charset="-128"/>
                <a:cs typeface="Times New Roman" pitchFamily="18" charset="0"/>
              </a:rPr>
              <a:t>вать, испыт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MS Gothic" charset="-128"/>
                <a:cs typeface="Times New Roman" pitchFamily="18" charset="0"/>
              </a:rPr>
              <a:t>ы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Gothic" charset="-128"/>
                <a:cs typeface="Times New Roman" pitchFamily="18" charset="0"/>
              </a:rPr>
              <a:t>вать, ухаж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MS Gothic" charset="-128"/>
                <a:cs typeface="Times New Roman" pitchFamily="18" charset="0"/>
              </a:rPr>
              <a:t>и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Gothic" charset="-128"/>
                <a:cs typeface="Times New Roman" pitchFamily="18" charset="0"/>
              </a:rPr>
              <a:t>вать, отта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MS Gothic" charset="-128"/>
                <a:cs typeface="Times New Roman" pitchFamily="18" charset="0"/>
              </a:rPr>
              <a:t>и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Gothic" charset="-128"/>
                <a:cs typeface="Times New Roman" pitchFamily="18" charset="0"/>
              </a:rPr>
              <a:t>вать, отгад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MS Gothic" charset="-128"/>
                <a:cs typeface="Times New Roman" pitchFamily="18" charset="0"/>
              </a:rPr>
              <a:t>ы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Gothic" charset="-128"/>
                <a:cs typeface="Times New Roman" pitchFamily="18" charset="0"/>
              </a:rPr>
              <a:t>вать, успока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MS Gothic" charset="-128"/>
                <a:cs typeface="Times New Roman" pitchFamily="18" charset="0"/>
              </a:rPr>
              <a:t>и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Gothic" charset="-128"/>
                <a:cs typeface="Times New Roman" pitchFamily="18" charset="0"/>
              </a:rPr>
              <a:t>вать.  </a:t>
            </a:r>
            <a:r>
              <a:rPr kumimoji="0" lang="ru-RU" sz="3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Gothic" charset="-128"/>
                <a:cs typeface="Times New Roman" pitchFamily="18" charset="0"/>
              </a:rPr>
              <a:t> 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MS Gothic" charset="-128"/>
              <a:cs typeface="Times New Roman" pitchFamily="18" charset="0"/>
            </a:endParaRPr>
          </a:p>
        </p:txBody>
      </p:sp>
      <p:pic>
        <p:nvPicPr>
          <p:cNvPr id="38914" name="Picture 2" descr="https://im0-tub-ru.yandex.net/i?id=14e0baeb1a83baedcd565cbd2f26a336&amp;n=13&amp;exp=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82924" y="3084940"/>
            <a:ext cx="4000528" cy="36368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pptbackgrounds.org/uploads/starshine-powerpoint-templat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0080625" cy="7560469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111222" y="207937"/>
            <a:ext cx="8072494" cy="86517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82594" y="779441"/>
            <a:ext cx="9072626" cy="52161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1. </a:t>
            </a:r>
            <a:r>
              <a:rPr lang="ru-RU" dirty="0" smtClean="0"/>
              <a:t>Корень мой находится в «цене»,</a:t>
            </a:r>
          </a:p>
          <a:p>
            <a:r>
              <a:rPr lang="ru-RU" dirty="0" smtClean="0"/>
              <a:t>В «очерке» найди приставку мне, </a:t>
            </a:r>
          </a:p>
          <a:p>
            <a:r>
              <a:rPr lang="ru-RU" dirty="0" smtClean="0"/>
              <a:t>Суффикс мой в «тетрадке» все встречали, </a:t>
            </a:r>
          </a:p>
          <a:p>
            <a:r>
              <a:rPr lang="ru-RU" dirty="0" smtClean="0"/>
              <a:t>Вся же – в дневнике я и в журнале.</a:t>
            </a:r>
            <a:r>
              <a:rPr lang="ru-RU" sz="2000" i="1" dirty="0" smtClean="0"/>
              <a:t>    </a:t>
            </a:r>
          </a:p>
          <a:p>
            <a:r>
              <a:rPr lang="ru-RU" sz="2000" i="1" dirty="0" smtClean="0"/>
              <a:t>                                                         </a:t>
            </a:r>
            <a:r>
              <a:rPr lang="ru-RU" sz="2000" dirty="0" smtClean="0"/>
              <a:t>                                                                    </a:t>
            </a:r>
          </a:p>
          <a:p>
            <a:pPr algn="ctr"/>
            <a:r>
              <a:rPr lang="ru-RU" dirty="0" smtClean="0"/>
              <a:t>2. Корень извлечь из «начинки» несложно, </a:t>
            </a:r>
          </a:p>
          <a:p>
            <a:pPr algn="ctr"/>
            <a:r>
              <a:rPr lang="ru-RU" dirty="0" smtClean="0"/>
              <a:t>     Приставка в «сосуде» хранится надёжно, </a:t>
            </a:r>
          </a:p>
          <a:p>
            <a:pPr algn="ctr"/>
            <a:r>
              <a:rPr lang="ru-RU" dirty="0" smtClean="0"/>
              <a:t>  Суффикс в «гудении» ясно услышишь, </a:t>
            </a:r>
          </a:p>
          <a:p>
            <a:pPr algn="ctr"/>
            <a:r>
              <a:rPr lang="ru-RU" dirty="0" smtClean="0"/>
              <a:t>Вместе – на темы различные пишешь.</a:t>
            </a:r>
            <a:endParaRPr lang="ru-RU" sz="2000" dirty="0" smtClean="0"/>
          </a:p>
          <a:p>
            <a:endParaRPr lang="ru-RU" sz="2000" dirty="0" smtClean="0"/>
          </a:p>
          <a:p>
            <a:r>
              <a:rPr lang="ru-RU" sz="2000" dirty="0" smtClean="0"/>
              <a:t>3. </a:t>
            </a:r>
            <a:r>
              <a:rPr lang="ru-RU" dirty="0" smtClean="0"/>
              <a:t>В «списке» вы мой обнаружите корень, </a:t>
            </a:r>
          </a:p>
          <a:p>
            <a:r>
              <a:rPr lang="ru-RU" dirty="0" smtClean="0"/>
              <a:t>Суффикс – в «собрании» встретите вскоре, </a:t>
            </a:r>
          </a:p>
          <a:p>
            <a:r>
              <a:rPr lang="ru-RU" dirty="0" smtClean="0"/>
              <a:t>В слове «рассказ» вы приставку найдёте, </a:t>
            </a:r>
          </a:p>
          <a:p>
            <a:r>
              <a:rPr lang="ru-RU" dirty="0" smtClean="0"/>
              <a:t>В целом – по мне на уроки пойдёте.</a:t>
            </a:r>
          </a:p>
          <a:p>
            <a:endParaRPr lang="ru-RU" sz="2000" dirty="0" smtClean="0"/>
          </a:p>
          <a:p>
            <a:r>
              <a:rPr lang="ru-RU" sz="2000" dirty="0" smtClean="0"/>
              <a:t>                                         4. </a:t>
            </a:r>
            <a:r>
              <a:rPr lang="ru-RU" dirty="0" smtClean="0"/>
              <a:t>Мой корень в «просьбе» заключён </a:t>
            </a:r>
          </a:p>
          <a:p>
            <a:r>
              <a:rPr lang="ru-RU" dirty="0" smtClean="0"/>
              <a:t>                                                 (в ней он озвучен и смягчён); </a:t>
            </a:r>
          </a:p>
          <a:p>
            <a:r>
              <a:rPr lang="ru-RU" dirty="0" smtClean="0"/>
              <a:t>                                                 Приставка – в «воплощенье» где-то, </a:t>
            </a:r>
          </a:p>
          <a:p>
            <a:r>
              <a:rPr lang="ru-RU" dirty="0" smtClean="0"/>
              <a:t>                                                 На целое – все ждут ответа.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pptbackgrounds.org/uploads/starshine-powerpoint-templat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794"/>
            <a:ext cx="10080625" cy="7560469"/>
          </a:xfrm>
          <a:prstGeom prst="rect">
            <a:avLst/>
          </a:prstGeom>
          <a:noFill/>
        </p:spPr>
      </p:pic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468279" y="1922449"/>
          <a:ext cx="8929750" cy="3214710"/>
        </p:xfrm>
        <a:graphic>
          <a:graphicData uri="http://schemas.openxmlformats.org/drawingml/2006/table">
            <a:tbl>
              <a:tblPr/>
              <a:tblGrid>
                <a:gridCol w="446404"/>
                <a:gridCol w="6991154"/>
                <a:gridCol w="1492192"/>
              </a:tblGrid>
              <a:tr h="5357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№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47" marR="679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Вид задания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47" marR="679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Отметка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47" marR="679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57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1.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47" marR="679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Знаю значимые части слова.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47" marR="679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47" marR="679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57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2.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47" marR="679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Умею проводить разбор слова по составу.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47" marR="679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47" marR="679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57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3.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47" marR="679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Активность работы в паре, группе на протяжении всего урока.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47" marR="679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47" marR="679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57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4.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47" marR="679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Моя работа на уроке в целом.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47" marR="679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47" marR="679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57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5.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47" marR="679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Отметка учителя.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47" marR="679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47" marR="679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611288" y="993755"/>
            <a:ext cx="6469072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Оценочный лист самоконтроля.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Ф.И. учащегося ____________________________________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pptbackgrounds.org/uploads/starshine-powerpoint-templat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0080625" cy="7560469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039784" y="993755"/>
            <a:ext cx="8143932" cy="18097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kumimoji="1" lang="ru-RU" sz="6000" b="1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Молодцы!</a:t>
            </a:r>
          </a:p>
          <a:p>
            <a:pPr algn="ctr">
              <a:defRPr/>
            </a:pPr>
            <a:r>
              <a:rPr kumimoji="1" lang="ru-RU" sz="6000" b="1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Спасибо за урок!</a:t>
            </a:r>
            <a:endParaRPr kumimoji="1" lang="ru-RU" sz="6000" b="1" dirty="0">
              <a:solidFill>
                <a:srgbClr val="92D05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  <p:pic>
        <p:nvPicPr>
          <p:cNvPr id="1026" name="Picture 2" descr="http://school23ul.narod.ru/G2016/Gaseta/mart/pjaterka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40114" y="3136895"/>
            <a:ext cx="3198392" cy="38576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Группа 39"/>
          <p:cNvGrpSpPr>
            <a:grpSpLocks/>
          </p:cNvGrpSpPr>
          <p:nvPr/>
        </p:nvGrpSpPr>
        <p:grpSpPr bwMode="auto">
          <a:xfrm>
            <a:off x="2843213" y="220663"/>
            <a:ext cx="6970712" cy="5453062"/>
            <a:chOff x="2842540" y="220000"/>
            <a:chExt cx="6971162" cy="5453885"/>
          </a:xfrm>
        </p:grpSpPr>
        <p:sp>
          <p:nvSpPr>
            <p:cNvPr id="4" name="Прямоугольник 3"/>
            <p:cNvSpPr/>
            <p:nvPr/>
          </p:nvSpPr>
          <p:spPr bwMode="auto">
            <a:xfrm>
              <a:off x="2842540" y="1279022"/>
              <a:ext cx="635041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 algn="ctr">
                <a:buFont typeface="Times New Roman" pitchFamily="16" charset="0"/>
                <a:buNone/>
                <a:defRPr/>
              </a:pPr>
              <a:endPara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" name="Прямоугольник 4"/>
            <p:cNvSpPr/>
            <p:nvPr/>
          </p:nvSpPr>
          <p:spPr bwMode="auto">
            <a:xfrm>
              <a:off x="3495044" y="759831"/>
              <a:ext cx="633454" cy="541419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Font typeface="Times New Roman" pitchFamily="16" charset="0"/>
                <a:buNone/>
                <a:defRPr/>
              </a:pPr>
              <a:endParaRPr lang="ru-RU" dirty="0"/>
            </a:p>
          </p:txBody>
        </p:sp>
        <p:sp>
          <p:nvSpPr>
            <p:cNvPr id="6" name="Прямоугольник 5"/>
            <p:cNvSpPr/>
            <p:nvPr/>
          </p:nvSpPr>
          <p:spPr bwMode="auto">
            <a:xfrm>
              <a:off x="3495044" y="1301250"/>
              <a:ext cx="633454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 algn="ctr">
                <a:buFont typeface="Times New Roman" pitchFamily="16" charset="0"/>
                <a:buNone/>
                <a:defRPr/>
              </a:pPr>
              <a:endPara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Прямоугольник 6"/>
            <p:cNvSpPr/>
            <p:nvPr/>
          </p:nvSpPr>
          <p:spPr bwMode="auto">
            <a:xfrm>
              <a:off x="4133260" y="1301250"/>
              <a:ext cx="633454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 algn="ctr">
                <a:buFont typeface="Times New Roman" pitchFamily="16" charset="0"/>
                <a:buNone/>
                <a:defRPr/>
              </a:pPr>
              <a:endPara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Прямоугольник 7"/>
            <p:cNvSpPr/>
            <p:nvPr/>
          </p:nvSpPr>
          <p:spPr bwMode="auto">
            <a:xfrm>
              <a:off x="4742900" y="1302838"/>
              <a:ext cx="635041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 algn="ctr">
                <a:buFont typeface="Times New Roman" pitchFamily="16" charset="0"/>
                <a:buNone/>
                <a:defRPr/>
              </a:pPr>
              <a:endPara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Прямоугольник 8"/>
            <p:cNvSpPr/>
            <p:nvPr/>
          </p:nvSpPr>
          <p:spPr bwMode="auto">
            <a:xfrm>
              <a:off x="5366828" y="1301250"/>
              <a:ext cx="633453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 algn="ctr">
                <a:buFont typeface="Times New Roman" pitchFamily="16" charset="0"/>
                <a:buNone/>
                <a:defRPr/>
              </a:pPr>
              <a:endPara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Прямоугольник 9"/>
            <p:cNvSpPr/>
            <p:nvPr/>
          </p:nvSpPr>
          <p:spPr bwMode="auto">
            <a:xfrm>
              <a:off x="6001869" y="1301250"/>
              <a:ext cx="633453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 algn="ctr">
                <a:buFont typeface="Times New Roman" pitchFamily="16" charset="0"/>
                <a:buNone/>
                <a:defRPr/>
              </a:pPr>
              <a:endPara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Прямоугольник 10"/>
            <p:cNvSpPr/>
            <p:nvPr/>
          </p:nvSpPr>
          <p:spPr bwMode="auto">
            <a:xfrm>
              <a:off x="6635322" y="1301250"/>
              <a:ext cx="635041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 algn="ctr">
                <a:buFont typeface="Times New Roman" pitchFamily="16" charset="0"/>
                <a:buNone/>
                <a:defRPr/>
              </a:pPr>
              <a:endPara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Прямоугольник 11"/>
            <p:cNvSpPr/>
            <p:nvPr/>
          </p:nvSpPr>
          <p:spPr bwMode="auto">
            <a:xfrm>
              <a:off x="7270363" y="1301250"/>
              <a:ext cx="635041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 algn="ctr">
                <a:buFont typeface="Times New Roman" pitchFamily="16" charset="0"/>
                <a:buNone/>
                <a:defRPr/>
              </a:pPr>
              <a:endPara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Прямоугольник 12"/>
            <p:cNvSpPr/>
            <p:nvPr/>
          </p:nvSpPr>
          <p:spPr bwMode="auto">
            <a:xfrm>
              <a:off x="7905404" y="1283786"/>
              <a:ext cx="635041" cy="541419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 algn="ctr">
                <a:buFont typeface="Times New Roman" pitchFamily="16" charset="0"/>
                <a:buNone/>
                <a:defRPr/>
              </a:pPr>
              <a:endPara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Прямоугольник 13"/>
            <p:cNvSpPr/>
            <p:nvPr/>
          </p:nvSpPr>
          <p:spPr bwMode="auto">
            <a:xfrm>
              <a:off x="3485519" y="1841082"/>
              <a:ext cx="635041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Font typeface="Times New Roman" pitchFamily="16" charset="0"/>
                <a:buNone/>
                <a:defRPr/>
              </a:pPr>
              <a:endParaRPr lang="ru-RU" dirty="0"/>
            </a:p>
          </p:txBody>
        </p:sp>
        <p:sp>
          <p:nvSpPr>
            <p:cNvPr id="15" name="Прямоугольник 14"/>
            <p:cNvSpPr/>
            <p:nvPr/>
          </p:nvSpPr>
          <p:spPr bwMode="auto">
            <a:xfrm>
              <a:off x="3485519" y="220000"/>
              <a:ext cx="635041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Font typeface="Times New Roman" pitchFamily="16" charset="0"/>
                <a:buNone/>
                <a:defRPr/>
              </a:pPr>
              <a:endParaRPr lang="ru-RU" dirty="0"/>
            </a:p>
          </p:txBody>
        </p:sp>
        <p:sp>
          <p:nvSpPr>
            <p:cNvPr id="16" name="Прямоугольник 15"/>
            <p:cNvSpPr/>
            <p:nvPr/>
          </p:nvSpPr>
          <p:spPr bwMode="auto">
            <a:xfrm>
              <a:off x="3498219" y="2927096"/>
              <a:ext cx="635041" cy="541420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Font typeface="Times New Roman" pitchFamily="16" charset="0"/>
                <a:buNone/>
                <a:defRPr/>
              </a:pPr>
              <a:endParaRPr lang="ru-RU" dirty="0"/>
            </a:p>
          </p:txBody>
        </p:sp>
        <p:sp>
          <p:nvSpPr>
            <p:cNvPr id="17" name="Прямоугольник 16"/>
            <p:cNvSpPr/>
            <p:nvPr/>
          </p:nvSpPr>
          <p:spPr bwMode="auto">
            <a:xfrm>
              <a:off x="3498219" y="2387264"/>
              <a:ext cx="635041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Font typeface="Times New Roman" pitchFamily="16" charset="0"/>
                <a:buNone/>
                <a:defRPr/>
              </a:pPr>
              <a:endParaRPr lang="ru-RU" dirty="0"/>
            </a:p>
          </p:txBody>
        </p:sp>
        <p:sp>
          <p:nvSpPr>
            <p:cNvPr id="18" name="Прямоугольник 17"/>
            <p:cNvSpPr/>
            <p:nvPr/>
          </p:nvSpPr>
          <p:spPr bwMode="auto">
            <a:xfrm>
              <a:off x="4731787" y="1847433"/>
              <a:ext cx="635041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Font typeface="Times New Roman" pitchFamily="16" charset="0"/>
                <a:buNone/>
                <a:defRPr/>
              </a:pPr>
              <a:endParaRPr lang="ru-RU" dirty="0"/>
            </a:p>
          </p:txBody>
        </p:sp>
        <p:sp>
          <p:nvSpPr>
            <p:cNvPr id="19" name="Прямоугольник 18"/>
            <p:cNvSpPr/>
            <p:nvPr/>
          </p:nvSpPr>
          <p:spPr bwMode="auto">
            <a:xfrm>
              <a:off x="4731787" y="2380913"/>
              <a:ext cx="635041" cy="541420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Font typeface="Times New Roman" pitchFamily="16" charset="0"/>
                <a:buNone/>
                <a:defRPr/>
              </a:pPr>
              <a:endParaRPr lang="ru-RU" dirty="0"/>
            </a:p>
          </p:txBody>
        </p:sp>
        <p:sp>
          <p:nvSpPr>
            <p:cNvPr id="20" name="Прямоугольник 19"/>
            <p:cNvSpPr/>
            <p:nvPr/>
          </p:nvSpPr>
          <p:spPr bwMode="auto">
            <a:xfrm>
              <a:off x="4731787" y="2927096"/>
              <a:ext cx="635041" cy="541420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Font typeface="Times New Roman" pitchFamily="16" charset="0"/>
                <a:buNone/>
                <a:defRPr/>
              </a:pPr>
              <a:endParaRPr lang="ru-RU" dirty="0"/>
            </a:p>
          </p:txBody>
        </p:sp>
        <p:sp>
          <p:nvSpPr>
            <p:cNvPr id="21" name="Прямоугольник 20"/>
            <p:cNvSpPr/>
            <p:nvPr/>
          </p:nvSpPr>
          <p:spPr bwMode="auto">
            <a:xfrm>
              <a:off x="4736549" y="4548178"/>
              <a:ext cx="635041" cy="541419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Font typeface="Times New Roman" pitchFamily="16" charset="0"/>
                <a:buNone/>
                <a:defRPr/>
              </a:pPr>
              <a:endParaRPr lang="ru-RU" dirty="0"/>
            </a:p>
          </p:txBody>
        </p:sp>
        <p:sp>
          <p:nvSpPr>
            <p:cNvPr id="22" name="Прямоугольник 21"/>
            <p:cNvSpPr/>
            <p:nvPr/>
          </p:nvSpPr>
          <p:spPr bwMode="auto">
            <a:xfrm>
              <a:off x="4736549" y="4008347"/>
              <a:ext cx="635041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Font typeface="Times New Roman" pitchFamily="16" charset="0"/>
                <a:buNone/>
                <a:defRPr/>
              </a:pPr>
              <a:endParaRPr lang="ru-RU" dirty="0"/>
            </a:p>
          </p:txBody>
        </p:sp>
        <p:sp>
          <p:nvSpPr>
            <p:cNvPr id="23" name="Прямоугольник 22"/>
            <p:cNvSpPr/>
            <p:nvPr/>
          </p:nvSpPr>
          <p:spPr bwMode="auto">
            <a:xfrm>
              <a:off x="4742900" y="3468515"/>
              <a:ext cx="635041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Font typeface="Times New Roman" pitchFamily="16" charset="0"/>
                <a:buNone/>
                <a:defRPr/>
              </a:pPr>
              <a:endParaRPr lang="ru-RU" dirty="0"/>
            </a:p>
          </p:txBody>
        </p:sp>
        <p:sp>
          <p:nvSpPr>
            <p:cNvPr id="24" name="Прямоугольник 23"/>
            <p:cNvSpPr/>
            <p:nvPr/>
          </p:nvSpPr>
          <p:spPr bwMode="auto">
            <a:xfrm>
              <a:off x="7276713" y="743954"/>
              <a:ext cx="635041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Font typeface="Times New Roman" pitchFamily="16" charset="0"/>
                <a:buNone/>
                <a:defRPr/>
              </a:pPr>
              <a:endParaRPr lang="ru-RU" dirty="0"/>
            </a:p>
          </p:txBody>
        </p:sp>
        <p:sp>
          <p:nvSpPr>
            <p:cNvPr id="25" name="Прямоугольник 24"/>
            <p:cNvSpPr/>
            <p:nvPr/>
          </p:nvSpPr>
          <p:spPr bwMode="auto">
            <a:xfrm>
              <a:off x="7276713" y="4592635"/>
              <a:ext cx="635041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Font typeface="Times New Roman" pitchFamily="16" charset="0"/>
                <a:buNone/>
                <a:defRPr/>
              </a:pPr>
              <a:endParaRPr lang="ru-RU" dirty="0"/>
            </a:p>
          </p:txBody>
        </p:sp>
        <p:sp>
          <p:nvSpPr>
            <p:cNvPr id="26" name="Прямоугольник 25"/>
            <p:cNvSpPr/>
            <p:nvPr/>
          </p:nvSpPr>
          <p:spPr bwMode="auto">
            <a:xfrm>
              <a:off x="7270363" y="4052803"/>
              <a:ext cx="635041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Font typeface="Times New Roman" pitchFamily="16" charset="0"/>
                <a:buNone/>
                <a:defRPr/>
              </a:pPr>
              <a:endParaRPr lang="ru-RU" dirty="0"/>
            </a:p>
          </p:txBody>
        </p:sp>
        <p:sp>
          <p:nvSpPr>
            <p:cNvPr id="27" name="Прямоугольник 26"/>
            <p:cNvSpPr/>
            <p:nvPr/>
          </p:nvSpPr>
          <p:spPr bwMode="auto">
            <a:xfrm>
              <a:off x="7270363" y="3511384"/>
              <a:ext cx="635041" cy="541420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Font typeface="Times New Roman" pitchFamily="16" charset="0"/>
                <a:buNone/>
                <a:defRPr/>
              </a:pPr>
              <a:endParaRPr lang="ru-RU" dirty="0"/>
            </a:p>
          </p:txBody>
        </p:sp>
        <p:sp>
          <p:nvSpPr>
            <p:cNvPr id="28" name="Прямоугольник 27"/>
            <p:cNvSpPr/>
            <p:nvPr/>
          </p:nvSpPr>
          <p:spPr bwMode="auto">
            <a:xfrm>
              <a:off x="7270363" y="2965201"/>
              <a:ext cx="635041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Font typeface="Times New Roman" pitchFamily="16" charset="0"/>
                <a:buNone/>
                <a:defRPr/>
              </a:pPr>
              <a:endParaRPr lang="ru-RU" dirty="0"/>
            </a:p>
          </p:txBody>
        </p:sp>
        <p:sp>
          <p:nvSpPr>
            <p:cNvPr id="29" name="Прямоугольник 28"/>
            <p:cNvSpPr/>
            <p:nvPr/>
          </p:nvSpPr>
          <p:spPr bwMode="auto">
            <a:xfrm>
              <a:off x="7276713" y="2406317"/>
              <a:ext cx="635041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Font typeface="Times New Roman" pitchFamily="16" charset="0"/>
                <a:buNone/>
                <a:defRPr/>
              </a:pPr>
              <a:endParaRPr lang="ru-RU" dirty="0"/>
            </a:p>
          </p:txBody>
        </p:sp>
        <p:sp>
          <p:nvSpPr>
            <p:cNvPr id="30" name="Прямоугольник 29"/>
            <p:cNvSpPr/>
            <p:nvPr/>
          </p:nvSpPr>
          <p:spPr bwMode="auto">
            <a:xfrm>
              <a:off x="7276713" y="1841082"/>
              <a:ext cx="635041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Font typeface="Times New Roman" pitchFamily="16" charset="0"/>
                <a:buNone/>
                <a:defRPr/>
              </a:pPr>
              <a:endParaRPr lang="ru-RU" dirty="0"/>
            </a:p>
          </p:txBody>
        </p:sp>
        <p:sp>
          <p:nvSpPr>
            <p:cNvPr id="31" name="Прямоугольник 30"/>
            <p:cNvSpPr/>
            <p:nvPr/>
          </p:nvSpPr>
          <p:spPr bwMode="auto">
            <a:xfrm>
              <a:off x="7273538" y="5134054"/>
              <a:ext cx="635041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Font typeface="Times New Roman" pitchFamily="16" charset="0"/>
                <a:buNone/>
                <a:defRPr/>
              </a:pPr>
              <a:endParaRPr lang="ru-RU" dirty="0"/>
            </a:p>
          </p:txBody>
        </p:sp>
        <p:sp>
          <p:nvSpPr>
            <p:cNvPr id="32" name="Прямоугольник 31"/>
            <p:cNvSpPr/>
            <p:nvPr/>
          </p:nvSpPr>
          <p:spPr bwMode="auto">
            <a:xfrm>
              <a:off x="5987580" y="4052803"/>
              <a:ext cx="635041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Font typeface="Times New Roman" pitchFamily="16" charset="0"/>
                <a:buNone/>
                <a:defRPr/>
              </a:pPr>
              <a:endParaRPr lang="ru-RU" dirty="0"/>
            </a:p>
          </p:txBody>
        </p:sp>
        <p:sp>
          <p:nvSpPr>
            <p:cNvPr id="33" name="Прямоугольник 32"/>
            <p:cNvSpPr/>
            <p:nvPr/>
          </p:nvSpPr>
          <p:spPr bwMode="auto">
            <a:xfrm>
              <a:off x="6635322" y="4052803"/>
              <a:ext cx="635041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Font typeface="Times New Roman" pitchFamily="16" charset="0"/>
                <a:buNone/>
                <a:defRPr/>
              </a:pPr>
              <a:endParaRPr lang="ru-RU" dirty="0"/>
            </a:p>
          </p:txBody>
        </p:sp>
        <p:sp>
          <p:nvSpPr>
            <p:cNvPr id="34" name="Прямоугольник 33"/>
            <p:cNvSpPr/>
            <p:nvPr/>
          </p:nvSpPr>
          <p:spPr bwMode="auto">
            <a:xfrm>
              <a:off x="9178661" y="4052803"/>
              <a:ext cx="635041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Font typeface="Times New Roman" pitchFamily="16" charset="0"/>
                <a:buNone/>
                <a:defRPr/>
              </a:pPr>
              <a:endParaRPr lang="ru-RU" dirty="0"/>
            </a:p>
          </p:txBody>
        </p:sp>
        <p:sp>
          <p:nvSpPr>
            <p:cNvPr id="35" name="Прямоугольник 34"/>
            <p:cNvSpPr/>
            <p:nvPr/>
          </p:nvSpPr>
          <p:spPr bwMode="auto">
            <a:xfrm>
              <a:off x="8545208" y="4052803"/>
              <a:ext cx="633453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Font typeface="Times New Roman" pitchFamily="16" charset="0"/>
                <a:buNone/>
                <a:defRPr/>
              </a:pPr>
              <a:endParaRPr lang="ru-RU" dirty="0"/>
            </a:p>
          </p:txBody>
        </p:sp>
        <p:sp>
          <p:nvSpPr>
            <p:cNvPr id="36" name="Прямоугольник 35"/>
            <p:cNvSpPr/>
            <p:nvPr/>
          </p:nvSpPr>
          <p:spPr bwMode="auto">
            <a:xfrm>
              <a:off x="7910167" y="4052803"/>
              <a:ext cx="635041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Font typeface="Times New Roman" pitchFamily="16" charset="0"/>
                <a:buNone/>
                <a:defRPr/>
              </a:pPr>
              <a:endParaRPr lang="ru-RU" dirty="0"/>
            </a:p>
          </p:txBody>
        </p:sp>
      </p:grpSp>
      <p:sp>
        <p:nvSpPr>
          <p:cNvPr id="5123" name="Скругленный прямоугольник 36"/>
          <p:cNvSpPr>
            <a:spLocks noChangeArrowheads="1"/>
          </p:cNvSpPr>
          <p:nvPr/>
        </p:nvSpPr>
        <p:spPr bwMode="auto">
          <a:xfrm>
            <a:off x="325404" y="4279903"/>
            <a:ext cx="4321175" cy="2571768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altLang="ru-RU" sz="28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Своим местом </a:t>
            </a:r>
            <a:endParaRPr lang="ru-RU" altLang="ru-RU" sz="28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altLang="ru-RU" sz="28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я </a:t>
            </a:r>
            <a:r>
              <a:rPr lang="ru-RU" altLang="ru-RU" sz="28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горжусь: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altLang="ru-RU" sz="28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Перед корнем нахожусь!</a:t>
            </a:r>
          </a:p>
        </p:txBody>
      </p:sp>
      <p:sp>
        <p:nvSpPr>
          <p:cNvPr id="4100" name="Стрелка вправо 37"/>
          <p:cNvSpPr>
            <a:spLocks noChangeArrowheads="1"/>
          </p:cNvSpPr>
          <p:nvPr/>
        </p:nvSpPr>
        <p:spPr bwMode="auto">
          <a:xfrm>
            <a:off x="2447925" y="1431925"/>
            <a:ext cx="269875" cy="276225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B8FF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altLang="ru-RU" dirty="0"/>
          </a:p>
        </p:txBody>
      </p:sp>
      <p:sp>
        <p:nvSpPr>
          <p:cNvPr id="4101" name="TextBox 38"/>
          <p:cNvSpPr txBox="1">
            <a:spLocks noChangeArrowheads="1"/>
          </p:cNvSpPr>
          <p:nvPr/>
        </p:nvSpPr>
        <p:spPr bwMode="auto">
          <a:xfrm>
            <a:off x="2065338" y="1352550"/>
            <a:ext cx="339725" cy="43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2843213" y="1292225"/>
            <a:ext cx="635000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800" b="1" dirty="0" err="1">
                <a:latin typeface="Times New Roman" pitchFamily="18" charset="0"/>
                <a:cs typeface="Times New Roman" pitchFamily="18" charset="0"/>
              </a:rPr>
              <a:t>п</a:t>
            </a:r>
            <a:endParaRPr lang="ru-RU" altLang="ru-RU" sz="28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3498850" y="1308100"/>
            <a:ext cx="622300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800" b="1" dirty="0" err="1">
                <a:latin typeface="Times New Roman" pitchFamily="18" charset="0"/>
                <a:cs typeface="Times New Roman" pitchFamily="18" charset="0"/>
              </a:rPr>
              <a:t>р</a:t>
            </a:r>
            <a:endParaRPr lang="ru-RU" alt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>
            <a:spLocks noChangeArrowheads="1"/>
          </p:cNvSpPr>
          <p:nvPr/>
        </p:nvSpPr>
        <p:spPr bwMode="auto">
          <a:xfrm>
            <a:off x="4121150" y="1323975"/>
            <a:ext cx="60960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800" b="1">
                <a:latin typeface="Times New Roman" pitchFamily="18" charset="0"/>
                <a:cs typeface="Times New Roman" pitchFamily="18" charset="0"/>
              </a:rPr>
              <a:t>и</a:t>
            </a:r>
          </a:p>
        </p:txBody>
      </p:sp>
      <p:sp>
        <p:nvSpPr>
          <p:cNvPr id="38" name="TextBox 37"/>
          <p:cNvSpPr txBox="1">
            <a:spLocks noChangeArrowheads="1"/>
          </p:cNvSpPr>
          <p:nvPr/>
        </p:nvSpPr>
        <p:spPr bwMode="auto">
          <a:xfrm>
            <a:off x="4767263" y="1292225"/>
            <a:ext cx="546100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800" b="1">
                <a:latin typeface="Times New Roman" pitchFamily="18" charset="0"/>
                <a:cs typeface="Times New Roman" pitchFamily="18" charset="0"/>
              </a:rPr>
              <a:t>с</a:t>
            </a:r>
          </a:p>
        </p:txBody>
      </p:sp>
      <p:sp>
        <p:nvSpPr>
          <p:cNvPr id="39" name="TextBox 38"/>
          <p:cNvSpPr txBox="1">
            <a:spLocks noChangeArrowheads="1"/>
          </p:cNvSpPr>
          <p:nvPr/>
        </p:nvSpPr>
        <p:spPr bwMode="auto">
          <a:xfrm>
            <a:off x="5407025" y="1303338"/>
            <a:ext cx="554038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800" b="1">
                <a:latin typeface="Times New Roman" pitchFamily="18" charset="0"/>
                <a:cs typeface="Times New Roman" pitchFamily="18" charset="0"/>
              </a:rPr>
              <a:t>т</a:t>
            </a:r>
          </a:p>
        </p:txBody>
      </p:sp>
      <p:sp>
        <p:nvSpPr>
          <p:cNvPr id="40" name="TextBox 39"/>
          <p:cNvSpPr txBox="1">
            <a:spLocks noChangeArrowheads="1"/>
          </p:cNvSpPr>
          <p:nvPr/>
        </p:nvSpPr>
        <p:spPr bwMode="auto">
          <a:xfrm>
            <a:off x="5878513" y="1303338"/>
            <a:ext cx="744537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800" b="1">
                <a:latin typeface="Times New Roman" pitchFamily="18" charset="0"/>
                <a:cs typeface="Times New Roman" pitchFamily="18" charset="0"/>
              </a:rPr>
              <a:t>а</a:t>
            </a:r>
          </a:p>
        </p:txBody>
      </p:sp>
      <p:sp>
        <p:nvSpPr>
          <p:cNvPr id="42" name="TextBox 41"/>
          <p:cNvSpPr txBox="1">
            <a:spLocks noChangeArrowheads="1"/>
          </p:cNvSpPr>
          <p:nvPr/>
        </p:nvSpPr>
        <p:spPr bwMode="auto">
          <a:xfrm>
            <a:off x="6624638" y="1304925"/>
            <a:ext cx="652462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800" b="1">
                <a:latin typeface="Times New Roman" pitchFamily="18" charset="0"/>
                <a:cs typeface="Times New Roman" pitchFamily="18" charset="0"/>
              </a:rPr>
              <a:t>в</a:t>
            </a:r>
          </a:p>
        </p:txBody>
      </p:sp>
      <p:sp>
        <p:nvSpPr>
          <p:cNvPr id="43" name="TextBox 42"/>
          <p:cNvSpPr txBox="1">
            <a:spLocks noChangeArrowheads="1"/>
          </p:cNvSpPr>
          <p:nvPr/>
        </p:nvSpPr>
        <p:spPr bwMode="auto">
          <a:xfrm>
            <a:off x="7277100" y="1289050"/>
            <a:ext cx="576263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800" b="1">
                <a:latin typeface="Times New Roman" pitchFamily="18" charset="0"/>
                <a:cs typeface="Times New Roman" pitchFamily="18" charset="0"/>
              </a:rPr>
              <a:t>к</a:t>
            </a:r>
          </a:p>
        </p:txBody>
      </p:sp>
      <p:sp>
        <p:nvSpPr>
          <p:cNvPr id="44" name="TextBox 43"/>
          <p:cNvSpPr txBox="1">
            <a:spLocks noChangeArrowheads="1"/>
          </p:cNvSpPr>
          <p:nvPr/>
        </p:nvSpPr>
        <p:spPr bwMode="auto">
          <a:xfrm>
            <a:off x="7908925" y="1279525"/>
            <a:ext cx="615950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800" b="1">
                <a:latin typeface="Times New Roman" pitchFamily="18" charset="0"/>
                <a:cs typeface="Times New Roman" pitchFamily="18" charset="0"/>
              </a:rPr>
              <a:t>а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1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3"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37" grpId="0"/>
      <p:bldP spid="38" grpId="0"/>
      <p:bldP spid="39" grpId="0"/>
      <p:bldP spid="40" grpId="0"/>
      <p:bldP spid="42" grpId="0"/>
      <p:bldP spid="43" grpId="0"/>
      <p:bldP spid="4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Группа 39"/>
          <p:cNvGrpSpPr>
            <a:grpSpLocks/>
          </p:cNvGrpSpPr>
          <p:nvPr/>
        </p:nvGrpSpPr>
        <p:grpSpPr bwMode="auto">
          <a:xfrm>
            <a:off x="2843213" y="220663"/>
            <a:ext cx="6970712" cy="5453062"/>
            <a:chOff x="2842540" y="220000"/>
            <a:chExt cx="6971162" cy="5453885"/>
          </a:xfrm>
        </p:grpSpPr>
        <p:sp>
          <p:nvSpPr>
            <p:cNvPr id="4" name="Прямоугольник 3"/>
            <p:cNvSpPr/>
            <p:nvPr/>
          </p:nvSpPr>
          <p:spPr bwMode="auto">
            <a:xfrm>
              <a:off x="2842540" y="1279022"/>
              <a:ext cx="635041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 algn="ctr">
                <a:buFont typeface="Times New Roman" pitchFamily="16" charset="0"/>
                <a:buNone/>
                <a:defRPr/>
              </a:pPr>
              <a:endPara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" name="Прямоугольник 4"/>
            <p:cNvSpPr/>
            <p:nvPr/>
          </p:nvSpPr>
          <p:spPr bwMode="auto">
            <a:xfrm>
              <a:off x="3495044" y="759831"/>
              <a:ext cx="633454" cy="541419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Font typeface="Times New Roman" pitchFamily="16" charset="0"/>
                <a:buNone/>
                <a:defRPr/>
              </a:pPr>
              <a:endParaRPr lang="ru-RU"/>
            </a:p>
          </p:txBody>
        </p:sp>
        <p:sp>
          <p:nvSpPr>
            <p:cNvPr id="6" name="Прямоугольник 5"/>
            <p:cNvSpPr/>
            <p:nvPr/>
          </p:nvSpPr>
          <p:spPr bwMode="auto">
            <a:xfrm>
              <a:off x="3495044" y="1301250"/>
              <a:ext cx="633454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 algn="ctr">
                <a:buFont typeface="Times New Roman" pitchFamily="16" charset="0"/>
                <a:buNone/>
                <a:defRPr/>
              </a:pPr>
              <a:endPara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Прямоугольник 6"/>
            <p:cNvSpPr/>
            <p:nvPr/>
          </p:nvSpPr>
          <p:spPr bwMode="auto">
            <a:xfrm>
              <a:off x="4133260" y="1301250"/>
              <a:ext cx="633454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 algn="ctr">
                <a:buFont typeface="Times New Roman" pitchFamily="16" charset="0"/>
                <a:buNone/>
                <a:defRPr/>
              </a:pPr>
              <a:endPara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Прямоугольник 7"/>
            <p:cNvSpPr/>
            <p:nvPr/>
          </p:nvSpPr>
          <p:spPr bwMode="auto">
            <a:xfrm>
              <a:off x="4742900" y="1302838"/>
              <a:ext cx="635041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 algn="ctr">
                <a:buFont typeface="Times New Roman" pitchFamily="16" charset="0"/>
                <a:buNone/>
                <a:defRPr/>
              </a:pPr>
              <a:endPara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Прямоугольник 8"/>
            <p:cNvSpPr/>
            <p:nvPr/>
          </p:nvSpPr>
          <p:spPr bwMode="auto">
            <a:xfrm>
              <a:off x="5366828" y="1301250"/>
              <a:ext cx="633453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 algn="ctr">
                <a:buFont typeface="Times New Roman" pitchFamily="16" charset="0"/>
                <a:buNone/>
                <a:defRPr/>
              </a:pPr>
              <a:endPara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Прямоугольник 9"/>
            <p:cNvSpPr/>
            <p:nvPr/>
          </p:nvSpPr>
          <p:spPr bwMode="auto">
            <a:xfrm>
              <a:off x="6001869" y="1301250"/>
              <a:ext cx="633453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 algn="ctr">
                <a:buFont typeface="Times New Roman" pitchFamily="16" charset="0"/>
                <a:buNone/>
                <a:defRPr/>
              </a:pPr>
              <a:endPara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Прямоугольник 10"/>
            <p:cNvSpPr/>
            <p:nvPr/>
          </p:nvSpPr>
          <p:spPr bwMode="auto">
            <a:xfrm>
              <a:off x="6635322" y="1301250"/>
              <a:ext cx="635041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 algn="ctr">
                <a:buFont typeface="Times New Roman" pitchFamily="16" charset="0"/>
                <a:buNone/>
                <a:defRPr/>
              </a:pPr>
              <a:endPara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Прямоугольник 11"/>
            <p:cNvSpPr/>
            <p:nvPr/>
          </p:nvSpPr>
          <p:spPr bwMode="auto">
            <a:xfrm>
              <a:off x="7270363" y="1301250"/>
              <a:ext cx="635041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 algn="ctr">
                <a:buFont typeface="Times New Roman" pitchFamily="16" charset="0"/>
                <a:buNone/>
                <a:defRPr/>
              </a:pPr>
              <a:endPara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Прямоугольник 12"/>
            <p:cNvSpPr/>
            <p:nvPr/>
          </p:nvSpPr>
          <p:spPr bwMode="auto">
            <a:xfrm>
              <a:off x="7905404" y="1283786"/>
              <a:ext cx="635041" cy="541419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 algn="ctr">
                <a:buFont typeface="Times New Roman" pitchFamily="16" charset="0"/>
                <a:buNone/>
                <a:defRPr/>
              </a:pPr>
              <a:endPara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Прямоугольник 13"/>
            <p:cNvSpPr/>
            <p:nvPr/>
          </p:nvSpPr>
          <p:spPr bwMode="auto">
            <a:xfrm>
              <a:off x="3485519" y="1841082"/>
              <a:ext cx="635041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Font typeface="Times New Roman" pitchFamily="16" charset="0"/>
                <a:buNone/>
                <a:defRPr/>
              </a:pPr>
              <a:endParaRPr lang="ru-RU"/>
            </a:p>
          </p:txBody>
        </p:sp>
        <p:sp>
          <p:nvSpPr>
            <p:cNvPr id="15" name="Прямоугольник 14"/>
            <p:cNvSpPr/>
            <p:nvPr/>
          </p:nvSpPr>
          <p:spPr bwMode="auto">
            <a:xfrm>
              <a:off x="3485519" y="220000"/>
              <a:ext cx="635041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Font typeface="Times New Roman" pitchFamily="16" charset="0"/>
                <a:buNone/>
                <a:defRPr/>
              </a:pPr>
              <a:endParaRPr lang="ru-RU"/>
            </a:p>
          </p:txBody>
        </p:sp>
        <p:sp>
          <p:nvSpPr>
            <p:cNvPr id="16" name="Прямоугольник 15"/>
            <p:cNvSpPr/>
            <p:nvPr/>
          </p:nvSpPr>
          <p:spPr bwMode="auto">
            <a:xfrm>
              <a:off x="3498219" y="2927096"/>
              <a:ext cx="635041" cy="541420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Font typeface="Times New Roman" pitchFamily="16" charset="0"/>
                <a:buNone/>
                <a:defRPr/>
              </a:pPr>
              <a:endParaRPr lang="ru-RU"/>
            </a:p>
          </p:txBody>
        </p:sp>
        <p:sp>
          <p:nvSpPr>
            <p:cNvPr id="17" name="Прямоугольник 16"/>
            <p:cNvSpPr/>
            <p:nvPr/>
          </p:nvSpPr>
          <p:spPr bwMode="auto">
            <a:xfrm>
              <a:off x="3498219" y="2387264"/>
              <a:ext cx="635041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Font typeface="Times New Roman" pitchFamily="16" charset="0"/>
                <a:buNone/>
                <a:defRPr/>
              </a:pPr>
              <a:endParaRPr lang="ru-RU"/>
            </a:p>
          </p:txBody>
        </p:sp>
        <p:sp>
          <p:nvSpPr>
            <p:cNvPr id="18" name="Прямоугольник 17"/>
            <p:cNvSpPr/>
            <p:nvPr/>
          </p:nvSpPr>
          <p:spPr bwMode="auto">
            <a:xfrm>
              <a:off x="4731787" y="1847433"/>
              <a:ext cx="635041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Font typeface="Times New Roman" pitchFamily="16" charset="0"/>
                <a:buNone/>
                <a:defRPr/>
              </a:pPr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 bwMode="auto">
            <a:xfrm>
              <a:off x="4731787" y="2380913"/>
              <a:ext cx="635041" cy="541420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Font typeface="Times New Roman" pitchFamily="16" charset="0"/>
                <a:buNone/>
                <a:defRPr/>
              </a:pPr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 bwMode="auto">
            <a:xfrm>
              <a:off x="4731787" y="2927096"/>
              <a:ext cx="635041" cy="541420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Font typeface="Times New Roman" pitchFamily="16" charset="0"/>
                <a:buNone/>
                <a:defRPr/>
              </a:pPr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 bwMode="auto">
            <a:xfrm>
              <a:off x="4736549" y="4548178"/>
              <a:ext cx="635041" cy="541419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Font typeface="Times New Roman" pitchFamily="16" charset="0"/>
                <a:buNone/>
                <a:defRPr/>
              </a:pPr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 bwMode="auto">
            <a:xfrm>
              <a:off x="4736549" y="4008347"/>
              <a:ext cx="635041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Font typeface="Times New Roman" pitchFamily="16" charset="0"/>
                <a:buNone/>
                <a:defRPr/>
              </a:pPr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 bwMode="auto">
            <a:xfrm>
              <a:off x="4742900" y="3468515"/>
              <a:ext cx="635041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Font typeface="Times New Roman" pitchFamily="16" charset="0"/>
                <a:buNone/>
                <a:defRPr/>
              </a:pPr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 bwMode="auto">
            <a:xfrm>
              <a:off x="7276713" y="743954"/>
              <a:ext cx="635041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Font typeface="Times New Roman" pitchFamily="16" charset="0"/>
                <a:buNone/>
                <a:defRPr/>
              </a:pPr>
              <a:endParaRPr lang="ru-RU"/>
            </a:p>
          </p:txBody>
        </p:sp>
        <p:sp>
          <p:nvSpPr>
            <p:cNvPr id="25" name="Прямоугольник 24"/>
            <p:cNvSpPr/>
            <p:nvPr/>
          </p:nvSpPr>
          <p:spPr bwMode="auto">
            <a:xfrm>
              <a:off x="7276713" y="4592635"/>
              <a:ext cx="635041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Font typeface="Times New Roman" pitchFamily="16" charset="0"/>
                <a:buNone/>
                <a:defRPr/>
              </a:pPr>
              <a:endParaRPr lang="ru-RU"/>
            </a:p>
          </p:txBody>
        </p:sp>
        <p:sp>
          <p:nvSpPr>
            <p:cNvPr id="26" name="Прямоугольник 25"/>
            <p:cNvSpPr/>
            <p:nvPr/>
          </p:nvSpPr>
          <p:spPr bwMode="auto">
            <a:xfrm>
              <a:off x="7270363" y="4052803"/>
              <a:ext cx="635041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Font typeface="Times New Roman" pitchFamily="16" charset="0"/>
                <a:buNone/>
                <a:defRPr/>
              </a:pPr>
              <a:endParaRPr lang="ru-RU"/>
            </a:p>
          </p:txBody>
        </p:sp>
        <p:sp>
          <p:nvSpPr>
            <p:cNvPr id="27" name="Прямоугольник 26"/>
            <p:cNvSpPr/>
            <p:nvPr/>
          </p:nvSpPr>
          <p:spPr bwMode="auto">
            <a:xfrm>
              <a:off x="7270363" y="3511384"/>
              <a:ext cx="635041" cy="541420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Font typeface="Times New Roman" pitchFamily="16" charset="0"/>
                <a:buNone/>
                <a:defRPr/>
              </a:pPr>
              <a:endParaRPr lang="ru-RU"/>
            </a:p>
          </p:txBody>
        </p:sp>
        <p:sp>
          <p:nvSpPr>
            <p:cNvPr id="28" name="Прямоугольник 27"/>
            <p:cNvSpPr/>
            <p:nvPr/>
          </p:nvSpPr>
          <p:spPr bwMode="auto">
            <a:xfrm>
              <a:off x="7270363" y="2965201"/>
              <a:ext cx="635041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Font typeface="Times New Roman" pitchFamily="16" charset="0"/>
                <a:buNone/>
                <a:defRPr/>
              </a:pPr>
              <a:endParaRPr lang="ru-RU"/>
            </a:p>
          </p:txBody>
        </p:sp>
        <p:sp>
          <p:nvSpPr>
            <p:cNvPr id="29" name="Прямоугольник 28"/>
            <p:cNvSpPr/>
            <p:nvPr/>
          </p:nvSpPr>
          <p:spPr bwMode="auto">
            <a:xfrm>
              <a:off x="7276713" y="2406317"/>
              <a:ext cx="635041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Font typeface="Times New Roman" pitchFamily="16" charset="0"/>
                <a:buNone/>
                <a:defRPr/>
              </a:pPr>
              <a:endParaRPr lang="ru-RU"/>
            </a:p>
          </p:txBody>
        </p:sp>
        <p:sp>
          <p:nvSpPr>
            <p:cNvPr id="30" name="Прямоугольник 29"/>
            <p:cNvSpPr/>
            <p:nvPr/>
          </p:nvSpPr>
          <p:spPr bwMode="auto">
            <a:xfrm>
              <a:off x="7276713" y="1841082"/>
              <a:ext cx="635041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Font typeface="Times New Roman" pitchFamily="16" charset="0"/>
                <a:buNone/>
                <a:defRPr/>
              </a:pPr>
              <a:endParaRPr lang="ru-RU"/>
            </a:p>
          </p:txBody>
        </p:sp>
        <p:sp>
          <p:nvSpPr>
            <p:cNvPr id="31" name="Прямоугольник 30"/>
            <p:cNvSpPr/>
            <p:nvPr/>
          </p:nvSpPr>
          <p:spPr bwMode="auto">
            <a:xfrm>
              <a:off x="7273538" y="5134054"/>
              <a:ext cx="635041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Font typeface="Times New Roman" pitchFamily="16" charset="0"/>
                <a:buNone/>
                <a:defRPr/>
              </a:pPr>
              <a:endParaRPr lang="ru-RU"/>
            </a:p>
          </p:txBody>
        </p:sp>
        <p:sp>
          <p:nvSpPr>
            <p:cNvPr id="32" name="Прямоугольник 31"/>
            <p:cNvSpPr/>
            <p:nvPr/>
          </p:nvSpPr>
          <p:spPr bwMode="auto">
            <a:xfrm>
              <a:off x="5987580" y="4052803"/>
              <a:ext cx="635041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Font typeface="Times New Roman" pitchFamily="16" charset="0"/>
                <a:buNone/>
                <a:defRPr/>
              </a:pPr>
              <a:endParaRPr lang="ru-RU"/>
            </a:p>
          </p:txBody>
        </p:sp>
        <p:sp>
          <p:nvSpPr>
            <p:cNvPr id="33" name="Прямоугольник 32"/>
            <p:cNvSpPr/>
            <p:nvPr/>
          </p:nvSpPr>
          <p:spPr bwMode="auto">
            <a:xfrm>
              <a:off x="6635322" y="4052803"/>
              <a:ext cx="635041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Font typeface="Times New Roman" pitchFamily="16" charset="0"/>
                <a:buNone/>
                <a:defRPr/>
              </a:pPr>
              <a:endParaRPr lang="ru-RU"/>
            </a:p>
          </p:txBody>
        </p:sp>
        <p:sp>
          <p:nvSpPr>
            <p:cNvPr id="34" name="Прямоугольник 33"/>
            <p:cNvSpPr/>
            <p:nvPr/>
          </p:nvSpPr>
          <p:spPr bwMode="auto">
            <a:xfrm>
              <a:off x="9178661" y="4052803"/>
              <a:ext cx="635041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Font typeface="Times New Roman" pitchFamily="16" charset="0"/>
                <a:buNone/>
                <a:defRPr/>
              </a:pPr>
              <a:endParaRPr lang="ru-RU"/>
            </a:p>
          </p:txBody>
        </p:sp>
        <p:sp>
          <p:nvSpPr>
            <p:cNvPr id="35" name="Прямоугольник 34"/>
            <p:cNvSpPr/>
            <p:nvPr/>
          </p:nvSpPr>
          <p:spPr bwMode="auto">
            <a:xfrm>
              <a:off x="8545208" y="4052803"/>
              <a:ext cx="633453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Font typeface="Times New Roman" pitchFamily="16" charset="0"/>
                <a:buNone/>
                <a:defRPr/>
              </a:pPr>
              <a:endParaRPr lang="ru-RU"/>
            </a:p>
          </p:txBody>
        </p:sp>
        <p:sp>
          <p:nvSpPr>
            <p:cNvPr id="36" name="Прямоугольник 35"/>
            <p:cNvSpPr/>
            <p:nvPr/>
          </p:nvSpPr>
          <p:spPr bwMode="auto">
            <a:xfrm>
              <a:off x="7910167" y="4052803"/>
              <a:ext cx="635041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Font typeface="Times New Roman" pitchFamily="16" charset="0"/>
                <a:buNone/>
                <a:defRPr/>
              </a:pPr>
              <a:endParaRPr lang="ru-RU"/>
            </a:p>
          </p:txBody>
        </p:sp>
      </p:grpSp>
      <p:sp>
        <p:nvSpPr>
          <p:cNvPr id="5123" name="Скругленный прямоугольник 36"/>
          <p:cNvSpPr>
            <a:spLocks noChangeArrowheads="1"/>
          </p:cNvSpPr>
          <p:nvPr/>
        </p:nvSpPr>
        <p:spPr bwMode="auto">
          <a:xfrm>
            <a:off x="253966" y="4279903"/>
            <a:ext cx="4321175" cy="2786082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altLang="ru-RU" sz="28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Среди  других 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altLang="ru-RU" sz="28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частей слов</a:t>
            </a:r>
            <a:endParaRPr lang="ru-RU" altLang="ru-RU" sz="2800" b="1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altLang="ru-RU" sz="28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Образовал всех </a:t>
            </a:r>
            <a:endParaRPr lang="ru-RU" altLang="ru-RU" sz="28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altLang="ru-RU" sz="28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больше </a:t>
            </a:r>
            <a:r>
              <a:rPr lang="ru-RU" altLang="ru-RU" sz="28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слов!</a:t>
            </a:r>
          </a:p>
        </p:txBody>
      </p:sp>
      <p:sp>
        <p:nvSpPr>
          <p:cNvPr id="5124" name="TextBox 1"/>
          <p:cNvSpPr txBox="1">
            <a:spLocks noChangeArrowheads="1"/>
          </p:cNvSpPr>
          <p:nvPr/>
        </p:nvSpPr>
        <p:spPr bwMode="auto">
          <a:xfrm>
            <a:off x="2843213" y="1292225"/>
            <a:ext cx="635000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800" b="1">
                <a:latin typeface="Times New Roman" pitchFamily="18" charset="0"/>
                <a:cs typeface="Times New Roman" pitchFamily="18" charset="0"/>
              </a:rPr>
              <a:t>п</a:t>
            </a:r>
          </a:p>
        </p:txBody>
      </p:sp>
      <p:sp>
        <p:nvSpPr>
          <p:cNvPr id="5125" name="TextBox 2"/>
          <p:cNvSpPr txBox="1">
            <a:spLocks noChangeArrowheads="1"/>
          </p:cNvSpPr>
          <p:nvPr/>
        </p:nvSpPr>
        <p:spPr bwMode="auto">
          <a:xfrm>
            <a:off x="3498850" y="1308100"/>
            <a:ext cx="622300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800" b="1">
                <a:latin typeface="Times New Roman" pitchFamily="18" charset="0"/>
                <a:cs typeface="Times New Roman" pitchFamily="18" charset="0"/>
              </a:rPr>
              <a:t>р</a:t>
            </a:r>
          </a:p>
        </p:txBody>
      </p:sp>
      <p:sp>
        <p:nvSpPr>
          <p:cNvPr id="5126" name="TextBox 36"/>
          <p:cNvSpPr txBox="1">
            <a:spLocks noChangeArrowheads="1"/>
          </p:cNvSpPr>
          <p:nvPr/>
        </p:nvSpPr>
        <p:spPr bwMode="auto">
          <a:xfrm>
            <a:off x="4121150" y="1323975"/>
            <a:ext cx="60960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800" b="1">
                <a:latin typeface="Times New Roman" pitchFamily="18" charset="0"/>
                <a:cs typeface="Times New Roman" pitchFamily="18" charset="0"/>
              </a:rPr>
              <a:t>и</a:t>
            </a:r>
          </a:p>
        </p:txBody>
      </p:sp>
      <p:sp>
        <p:nvSpPr>
          <p:cNvPr id="5127" name="TextBox 37"/>
          <p:cNvSpPr txBox="1">
            <a:spLocks noChangeArrowheads="1"/>
          </p:cNvSpPr>
          <p:nvPr/>
        </p:nvSpPr>
        <p:spPr bwMode="auto">
          <a:xfrm>
            <a:off x="4767263" y="1292225"/>
            <a:ext cx="546100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800" b="1">
                <a:latin typeface="Times New Roman" pitchFamily="18" charset="0"/>
                <a:cs typeface="Times New Roman" pitchFamily="18" charset="0"/>
              </a:rPr>
              <a:t>с</a:t>
            </a:r>
          </a:p>
        </p:txBody>
      </p:sp>
      <p:sp>
        <p:nvSpPr>
          <p:cNvPr id="5128" name="TextBox 38"/>
          <p:cNvSpPr txBox="1">
            <a:spLocks noChangeArrowheads="1"/>
          </p:cNvSpPr>
          <p:nvPr/>
        </p:nvSpPr>
        <p:spPr bwMode="auto">
          <a:xfrm>
            <a:off x="5407025" y="1303338"/>
            <a:ext cx="554038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800" b="1">
                <a:latin typeface="Times New Roman" pitchFamily="18" charset="0"/>
                <a:cs typeface="Times New Roman" pitchFamily="18" charset="0"/>
              </a:rPr>
              <a:t>т</a:t>
            </a:r>
          </a:p>
        </p:txBody>
      </p:sp>
      <p:sp>
        <p:nvSpPr>
          <p:cNvPr id="5129" name="TextBox 39"/>
          <p:cNvSpPr txBox="1">
            <a:spLocks noChangeArrowheads="1"/>
          </p:cNvSpPr>
          <p:nvPr/>
        </p:nvSpPr>
        <p:spPr bwMode="auto">
          <a:xfrm>
            <a:off x="5878513" y="1303338"/>
            <a:ext cx="744537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800" b="1">
                <a:latin typeface="Times New Roman" pitchFamily="18" charset="0"/>
                <a:cs typeface="Times New Roman" pitchFamily="18" charset="0"/>
              </a:rPr>
              <a:t>а</a:t>
            </a:r>
          </a:p>
        </p:txBody>
      </p:sp>
      <p:sp>
        <p:nvSpPr>
          <p:cNvPr id="5130" name="TextBox 41"/>
          <p:cNvSpPr txBox="1">
            <a:spLocks noChangeArrowheads="1"/>
          </p:cNvSpPr>
          <p:nvPr/>
        </p:nvSpPr>
        <p:spPr bwMode="auto">
          <a:xfrm>
            <a:off x="6624638" y="1304925"/>
            <a:ext cx="652462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800" b="1">
                <a:latin typeface="Times New Roman" pitchFamily="18" charset="0"/>
                <a:cs typeface="Times New Roman" pitchFamily="18" charset="0"/>
              </a:rPr>
              <a:t>в</a:t>
            </a:r>
          </a:p>
        </p:txBody>
      </p:sp>
      <p:sp>
        <p:nvSpPr>
          <p:cNvPr id="5131" name="TextBox 42"/>
          <p:cNvSpPr txBox="1">
            <a:spLocks noChangeArrowheads="1"/>
          </p:cNvSpPr>
          <p:nvPr/>
        </p:nvSpPr>
        <p:spPr bwMode="auto">
          <a:xfrm>
            <a:off x="7277100" y="1289050"/>
            <a:ext cx="576263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800" b="1">
                <a:latin typeface="Times New Roman" pitchFamily="18" charset="0"/>
                <a:cs typeface="Times New Roman" pitchFamily="18" charset="0"/>
              </a:rPr>
              <a:t>к</a:t>
            </a:r>
          </a:p>
        </p:txBody>
      </p:sp>
      <p:sp>
        <p:nvSpPr>
          <p:cNvPr id="5132" name="TextBox 43"/>
          <p:cNvSpPr txBox="1">
            <a:spLocks noChangeArrowheads="1"/>
          </p:cNvSpPr>
          <p:nvPr/>
        </p:nvSpPr>
        <p:spPr bwMode="auto">
          <a:xfrm>
            <a:off x="7908925" y="1279525"/>
            <a:ext cx="615950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800" b="1">
                <a:latin typeface="Times New Roman" pitchFamily="18" charset="0"/>
                <a:cs typeface="Times New Roman" pitchFamily="18" charset="0"/>
              </a:rPr>
              <a:t>а</a:t>
            </a:r>
          </a:p>
        </p:txBody>
      </p:sp>
      <p:sp>
        <p:nvSpPr>
          <p:cNvPr id="5136" name="Стрелка вниз 40"/>
          <p:cNvSpPr>
            <a:spLocks noChangeArrowheads="1"/>
          </p:cNvSpPr>
          <p:nvPr/>
        </p:nvSpPr>
        <p:spPr bwMode="auto">
          <a:xfrm>
            <a:off x="4887913" y="846138"/>
            <a:ext cx="304800" cy="336550"/>
          </a:xfrm>
          <a:prstGeom prst="downArrow">
            <a:avLst>
              <a:gd name="adj1" fmla="val 50000"/>
              <a:gd name="adj2" fmla="val 49795"/>
            </a:avLst>
          </a:prstGeom>
          <a:solidFill>
            <a:srgbClr val="00B8FF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altLang="ru-RU"/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4791075" y="1878013"/>
            <a:ext cx="517525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800" b="1">
                <a:latin typeface="Times New Roman" pitchFamily="18" charset="0"/>
                <a:cs typeface="Times New Roman" pitchFamily="18" charset="0"/>
              </a:rPr>
              <a:t>у</a:t>
            </a: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4813300" y="2406650"/>
            <a:ext cx="482600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800" b="1">
                <a:latin typeface="Times New Roman" pitchFamily="18" charset="0"/>
                <a:cs typeface="Times New Roman" pitchFamily="18" charset="0"/>
              </a:rPr>
              <a:t>ф</a:t>
            </a:r>
          </a:p>
        </p:txBody>
      </p:sp>
      <p:sp>
        <p:nvSpPr>
          <p:cNvPr id="37" name="TextBox 36"/>
          <p:cNvSpPr txBox="1">
            <a:spLocks noChangeArrowheads="1"/>
          </p:cNvSpPr>
          <p:nvPr/>
        </p:nvSpPr>
        <p:spPr bwMode="auto">
          <a:xfrm>
            <a:off x="4730750" y="2947988"/>
            <a:ext cx="676275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800" b="1">
                <a:latin typeface="Times New Roman" pitchFamily="18" charset="0"/>
                <a:cs typeface="Times New Roman" pitchFamily="18" charset="0"/>
              </a:rPr>
              <a:t>ф</a:t>
            </a:r>
          </a:p>
        </p:txBody>
      </p:sp>
      <p:sp>
        <p:nvSpPr>
          <p:cNvPr id="38" name="TextBox 37"/>
          <p:cNvSpPr txBox="1">
            <a:spLocks noChangeArrowheads="1"/>
          </p:cNvSpPr>
          <p:nvPr/>
        </p:nvSpPr>
        <p:spPr bwMode="auto">
          <a:xfrm>
            <a:off x="4759325" y="3516313"/>
            <a:ext cx="554038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800" b="1">
                <a:latin typeface="Times New Roman" pitchFamily="18" charset="0"/>
                <a:cs typeface="Times New Roman" pitchFamily="18" charset="0"/>
              </a:rPr>
              <a:t>и</a:t>
            </a:r>
          </a:p>
        </p:txBody>
      </p:sp>
      <p:sp>
        <p:nvSpPr>
          <p:cNvPr id="39" name="TextBox 38"/>
          <p:cNvSpPr txBox="1">
            <a:spLocks noChangeArrowheads="1"/>
          </p:cNvSpPr>
          <p:nvPr/>
        </p:nvSpPr>
        <p:spPr bwMode="auto">
          <a:xfrm>
            <a:off x="4724400" y="4032250"/>
            <a:ext cx="64770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800" b="1">
                <a:latin typeface="Times New Roman" pitchFamily="18" charset="0"/>
                <a:cs typeface="Times New Roman" pitchFamily="18" charset="0"/>
              </a:rPr>
              <a:t>к</a:t>
            </a:r>
          </a:p>
        </p:txBody>
      </p:sp>
      <p:sp>
        <p:nvSpPr>
          <p:cNvPr id="40" name="TextBox 39"/>
          <p:cNvSpPr txBox="1">
            <a:spLocks noChangeArrowheads="1"/>
          </p:cNvSpPr>
          <p:nvPr/>
        </p:nvSpPr>
        <p:spPr bwMode="auto">
          <a:xfrm>
            <a:off x="4737100" y="4570413"/>
            <a:ext cx="64770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800" b="1">
                <a:latin typeface="Times New Roman" pitchFamily="18" charset="0"/>
                <a:cs typeface="Times New Roman" pitchFamily="18" charset="0"/>
              </a:rPr>
              <a:t>с</a:t>
            </a:r>
          </a:p>
        </p:txBody>
      </p:sp>
      <p:sp>
        <p:nvSpPr>
          <p:cNvPr id="5143" name="TextBox 40"/>
          <p:cNvSpPr txBox="1">
            <a:spLocks noChangeArrowheads="1"/>
          </p:cNvSpPr>
          <p:nvPr/>
        </p:nvSpPr>
        <p:spPr bwMode="auto">
          <a:xfrm>
            <a:off x="4849813" y="436563"/>
            <a:ext cx="406400" cy="43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400" b="1"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1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3"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37" grpId="0"/>
      <p:bldP spid="38" grpId="0"/>
      <p:bldP spid="39" grpId="0"/>
      <p:bldP spid="4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Группа 39"/>
          <p:cNvGrpSpPr>
            <a:grpSpLocks/>
          </p:cNvGrpSpPr>
          <p:nvPr/>
        </p:nvGrpSpPr>
        <p:grpSpPr bwMode="auto">
          <a:xfrm>
            <a:off x="2843213" y="220663"/>
            <a:ext cx="6970712" cy="5453062"/>
            <a:chOff x="2842540" y="220000"/>
            <a:chExt cx="6971162" cy="5453885"/>
          </a:xfrm>
        </p:grpSpPr>
        <p:sp>
          <p:nvSpPr>
            <p:cNvPr id="4" name="Прямоугольник 3"/>
            <p:cNvSpPr/>
            <p:nvPr/>
          </p:nvSpPr>
          <p:spPr bwMode="auto">
            <a:xfrm>
              <a:off x="2842540" y="1279022"/>
              <a:ext cx="635041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 algn="ctr">
                <a:buFont typeface="Times New Roman" pitchFamily="16" charset="0"/>
                <a:buNone/>
                <a:defRPr/>
              </a:pPr>
              <a:endPara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" name="Прямоугольник 4"/>
            <p:cNvSpPr/>
            <p:nvPr/>
          </p:nvSpPr>
          <p:spPr bwMode="auto">
            <a:xfrm>
              <a:off x="3495044" y="759831"/>
              <a:ext cx="633454" cy="541419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Font typeface="Times New Roman" pitchFamily="16" charset="0"/>
                <a:buNone/>
                <a:defRPr/>
              </a:pPr>
              <a:endParaRPr lang="ru-RU"/>
            </a:p>
          </p:txBody>
        </p:sp>
        <p:sp>
          <p:nvSpPr>
            <p:cNvPr id="6" name="Прямоугольник 5"/>
            <p:cNvSpPr/>
            <p:nvPr/>
          </p:nvSpPr>
          <p:spPr bwMode="auto">
            <a:xfrm>
              <a:off x="3495044" y="1301250"/>
              <a:ext cx="633454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 algn="ctr">
                <a:buFont typeface="Times New Roman" pitchFamily="16" charset="0"/>
                <a:buNone/>
                <a:defRPr/>
              </a:pPr>
              <a:endPara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Прямоугольник 6"/>
            <p:cNvSpPr/>
            <p:nvPr/>
          </p:nvSpPr>
          <p:spPr bwMode="auto">
            <a:xfrm>
              <a:off x="4133260" y="1301250"/>
              <a:ext cx="633454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 algn="ctr">
                <a:buFont typeface="Times New Roman" pitchFamily="16" charset="0"/>
                <a:buNone/>
                <a:defRPr/>
              </a:pPr>
              <a:endPara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Прямоугольник 7"/>
            <p:cNvSpPr/>
            <p:nvPr/>
          </p:nvSpPr>
          <p:spPr bwMode="auto">
            <a:xfrm>
              <a:off x="4742900" y="1302838"/>
              <a:ext cx="635041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 algn="ctr">
                <a:buFont typeface="Times New Roman" pitchFamily="16" charset="0"/>
                <a:buNone/>
                <a:defRPr/>
              </a:pPr>
              <a:endPara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Прямоугольник 8"/>
            <p:cNvSpPr/>
            <p:nvPr/>
          </p:nvSpPr>
          <p:spPr bwMode="auto">
            <a:xfrm>
              <a:off x="5366828" y="1301250"/>
              <a:ext cx="633453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 algn="ctr">
                <a:buFont typeface="Times New Roman" pitchFamily="16" charset="0"/>
                <a:buNone/>
                <a:defRPr/>
              </a:pPr>
              <a:endPara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Прямоугольник 9"/>
            <p:cNvSpPr/>
            <p:nvPr/>
          </p:nvSpPr>
          <p:spPr bwMode="auto">
            <a:xfrm>
              <a:off x="6001869" y="1301250"/>
              <a:ext cx="633453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 algn="ctr">
                <a:buFont typeface="Times New Roman" pitchFamily="16" charset="0"/>
                <a:buNone/>
                <a:defRPr/>
              </a:pPr>
              <a:endPara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Прямоугольник 10"/>
            <p:cNvSpPr/>
            <p:nvPr/>
          </p:nvSpPr>
          <p:spPr bwMode="auto">
            <a:xfrm>
              <a:off x="6635322" y="1301250"/>
              <a:ext cx="635041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 algn="ctr">
                <a:buFont typeface="Times New Roman" pitchFamily="16" charset="0"/>
                <a:buNone/>
                <a:defRPr/>
              </a:pPr>
              <a:endPara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Прямоугольник 11"/>
            <p:cNvSpPr/>
            <p:nvPr/>
          </p:nvSpPr>
          <p:spPr bwMode="auto">
            <a:xfrm>
              <a:off x="7270363" y="1301250"/>
              <a:ext cx="635041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 algn="ctr">
                <a:buFont typeface="Times New Roman" pitchFamily="16" charset="0"/>
                <a:buNone/>
                <a:defRPr/>
              </a:pPr>
              <a:endPara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Прямоугольник 12"/>
            <p:cNvSpPr/>
            <p:nvPr/>
          </p:nvSpPr>
          <p:spPr bwMode="auto">
            <a:xfrm>
              <a:off x="7905404" y="1283786"/>
              <a:ext cx="635041" cy="541419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 algn="ctr">
                <a:buFont typeface="Times New Roman" pitchFamily="16" charset="0"/>
                <a:buNone/>
                <a:defRPr/>
              </a:pPr>
              <a:endPara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Прямоугольник 13"/>
            <p:cNvSpPr/>
            <p:nvPr/>
          </p:nvSpPr>
          <p:spPr bwMode="auto">
            <a:xfrm>
              <a:off x="3485519" y="1841082"/>
              <a:ext cx="635041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Font typeface="Times New Roman" pitchFamily="16" charset="0"/>
                <a:buNone/>
                <a:defRPr/>
              </a:pPr>
              <a:endParaRPr lang="ru-RU"/>
            </a:p>
          </p:txBody>
        </p:sp>
        <p:sp>
          <p:nvSpPr>
            <p:cNvPr id="15" name="Прямоугольник 14"/>
            <p:cNvSpPr/>
            <p:nvPr/>
          </p:nvSpPr>
          <p:spPr bwMode="auto">
            <a:xfrm>
              <a:off x="3485519" y="220000"/>
              <a:ext cx="635041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Font typeface="Times New Roman" pitchFamily="16" charset="0"/>
                <a:buNone/>
                <a:defRPr/>
              </a:pPr>
              <a:endParaRPr lang="ru-RU"/>
            </a:p>
          </p:txBody>
        </p:sp>
        <p:sp>
          <p:nvSpPr>
            <p:cNvPr id="16" name="Прямоугольник 15"/>
            <p:cNvSpPr/>
            <p:nvPr/>
          </p:nvSpPr>
          <p:spPr bwMode="auto">
            <a:xfrm>
              <a:off x="3498219" y="2927096"/>
              <a:ext cx="635041" cy="541420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Font typeface="Times New Roman" pitchFamily="16" charset="0"/>
                <a:buNone/>
                <a:defRPr/>
              </a:pPr>
              <a:endParaRPr lang="ru-RU"/>
            </a:p>
          </p:txBody>
        </p:sp>
        <p:sp>
          <p:nvSpPr>
            <p:cNvPr id="17" name="Прямоугольник 16"/>
            <p:cNvSpPr/>
            <p:nvPr/>
          </p:nvSpPr>
          <p:spPr bwMode="auto">
            <a:xfrm>
              <a:off x="3498219" y="2387264"/>
              <a:ext cx="635041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Font typeface="Times New Roman" pitchFamily="16" charset="0"/>
                <a:buNone/>
                <a:defRPr/>
              </a:pPr>
              <a:endParaRPr lang="ru-RU"/>
            </a:p>
          </p:txBody>
        </p:sp>
        <p:sp>
          <p:nvSpPr>
            <p:cNvPr id="18" name="Прямоугольник 17"/>
            <p:cNvSpPr/>
            <p:nvPr/>
          </p:nvSpPr>
          <p:spPr bwMode="auto">
            <a:xfrm>
              <a:off x="4731787" y="1847433"/>
              <a:ext cx="635041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Font typeface="Times New Roman" pitchFamily="16" charset="0"/>
                <a:buNone/>
                <a:defRPr/>
              </a:pPr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 bwMode="auto">
            <a:xfrm>
              <a:off x="4731787" y="2380913"/>
              <a:ext cx="635041" cy="541420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Font typeface="Times New Roman" pitchFamily="16" charset="0"/>
                <a:buNone/>
                <a:defRPr/>
              </a:pPr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 bwMode="auto">
            <a:xfrm>
              <a:off x="4731787" y="2927096"/>
              <a:ext cx="635041" cy="541420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Font typeface="Times New Roman" pitchFamily="16" charset="0"/>
                <a:buNone/>
                <a:defRPr/>
              </a:pPr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 bwMode="auto">
            <a:xfrm>
              <a:off x="4736549" y="4548178"/>
              <a:ext cx="635041" cy="541419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Font typeface="Times New Roman" pitchFamily="16" charset="0"/>
                <a:buNone/>
                <a:defRPr/>
              </a:pPr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 bwMode="auto">
            <a:xfrm>
              <a:off x="4736549" y="4008347"/>
              <a:ext cx="635041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Font typeface="Times New Roman" pitchFamily="16" charset="0"/>
                <a:buNone/>
                <a:defRPr/>
              </a:pPr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 bwMode="auto">
            <a:xfrm>
              <a:off x="4742900" y="3468515"/>
              <a:ext cx="635041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Font typeface="Times New Roman" pitchFamily="16" charset="0"/>
                <a:buNone/>
                <a:defRPr/>
              </a:pPr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 bwMode="auto">
            <a:xfrm>
              <a:off x="7276713" y="743954"/>
              <a:ext cx="635041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Font typeface="Times New Roman" pitchFamily="16" charset="0"/>
                <a:buNone/>
                <a:defRPr/>
              </a:pPr>
              <a:endParaRPr lang="ru-RU"/>
            </a:p>
          </p:txBody>
        </p:sp>
        <p:sp>
          <p:nvSpPr>
            <p:cNvPr id="25" name="Прямоугольник 24"/>
            <p:cNvSpPr/>
            <p:nvPr/>
          </p:nvSpPr>
          <p:spPr bwMode="auto">
            <a:xfrm>
              <a:off x="7276713" y="4592635"/>
              <a:ext cx="635041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Font typeface="Times New Roman" pitchFamily="16" charset="0"/>
                <a:buNone/>
                <a:defRPr/>
              </a:pPr>
              <a:endParaRPr lang="ru-RU"/>
            </a:p>
          </p:txBody>
        </p:sp>
        <p:sp>
          <p:nvSpPr>
            <p:cNvPr id="26" name="Прямоугольник 25"/>
            <p:cNvSpPr/>
            <p:nvPr/>
          </p:nvSpPr>
          <p:spPr bwMode="auto">
            <a:xfrm>
              <a:off x="7270363" y="4052803"/>
              <a:ext cx="635041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Font typeface="Times New Roman" pitchFamily="16" charset="0"/>
                <a:buNone/>
                <a:defRPr/>
              </a:pPr>
              <a:endParaRPr lang="ru-RU"/>
            </a:p>
          </p:txBody>
        </p:sp>
        <p:sp>
          <p:nvSpPr>
            <p:cNvPr id="27" name="Прямоугольник 26"/>
            <p:cNvSpPr/>
            <p:nvPr/>
          </p:nvSpPr>
          <p:spPr bwMode="auto">
            <a:xfrm>
              <a:off x="7270363" y="3511384"/>
              <a:ext cx="635041" cy="541420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Font typeface="Times New Roman" pitchFamily="16" charset="0"/>
                <a:buNone/>
                <a:defRPr/>
              </a:pPr>
              <a:endParaRPr lang="ru-RU"/>
            </a:p>
          </p:txBody>
        </p:sp>
        <p:sp>
          <p:nvSpPr>
            <p:cNvPr id="28" name="Прямоугольник 27"/>
            <p:cNvSpPr/>
            <p:nvPr/>
          </p:nvSpPr>
          <p:spPr bwMode="auto">
            <a:xfrm>
              <a:off x="7276713" y="2952499"/>
              <a:ext cx="635041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Font typeface="Times New Roman" pitchFamily="16" charset="0"/>
                <a:buNone/>
                <a:defRPr/>
              </a:pPr>
              <a:endParaRPr lang="ru-RU"/>
            </a:p>
          </p:txBody>
        </p:sp>
        <p:sp>
          <p:nvSpPr>
            <p:cNvPr id="29" name="Прямоугольник 28"/>
            <p:cNvSpPr/>
            <p:nvPr/>
          </p:nvSpPr>
          <p:spPr bwMode="auto">
            <a:xfrm>
              <a:off x="7276713" y="2406317"/>
              <a:ext cx="635041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Font typeface="Times New Roman" pitchFamily="16" charset="0"/>
                <a:buNone/>
                <a:defRPr/>
              </a:pPr>
              <a:endParaRPr lang="ru-RU"/>
            </a:p>
          </p:txBody>
        </p:sp>
        <p:sp>
          <p:nvSpPr>
            <p:cNvPr id="30" name="Прямоугольник 29"/>
            <p:cNvSpPr/>
            <p:nvPr/>
          </p:nvSpPr>
          <p:spPr bwMode="auto">
            <a:xfrm>
              <a:off x="7276713" y="1841082"/>
              <a:ext cx="635041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Font typeface="Times New Roman" pitchFamily="16" charset="0"/>
                <a:buNone/>
                <a:defRPr/>
              </a:pPr>
              <a:endParaRPr lang="ru-RU"/>
            </a:p>
          </p:txBody>
        </p:sp>
        <p:sp>
          <p:nvSpPr>
            <p:cNvPr id="31" name="Прямоугольник 30"/>
            <p:cNvSpPr/>
            <p:nvPr/>
          </p:nvSpPr>
          <p:spPr bwMode="auto">
            <a:xfrm>
              <a:off x="7273538" y="5134054"/>
              <a:ext cx="635041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Font typeface="Times New Roman" pitchFamily="16" charset="0"/>
                <a:buNone/>
                <a:defRPr/>
              </a:pPr>
              <a:endParaRPr lang="ru-RU"/>
            </a:p>
          </p:txBody>
        </p:sp>
        <p:sp>
          <p:nvSpPr>
            <p:cNvPr id="32" name="Прямоугольник 31"/>
            <p:cNvSpPr/>
            <p:nvPr/>
          </p:nvSpPr>
          <p:spPr bwMode="auto">
            <a:xfrm>
              <a:off x="5987580" y="4052803"/>
              <a:ext cx="635041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Font typeface="Times New Roman" pitchFamily="16" charset="0"/>
                <a:buNone/>
                <a:defRPr/>
              </a:pPr>
              <a:endParaRPr lang="ru-RU"/>
            </a:p>
          </p:txBody>
        </p:sp>
        <p:sp>
          <p:nvSpPr>
            <p:cNvPr id="33" name="Прямоугольник 32"/>
            <p:cNvSpPr/>
            <p:nvPr/>
          </p:nvSpPr>
          <p:spPr bwMode="auto">
            <a:xfrm>
              <a:off x="6635322" y="4052803"/>
              <a:ext cx="635041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Font typeface="Times New Roman" pitchFamily="16" charset="0"/>
                <a:buNone/>
                <a:defRPr/>
              </a:pPr>
              <a:endParaRPr lang="ru-RU"/>
            </a:p>
          </p:txBody>
        </p:sp>
        <p:sp>
          <p:nvSpPr>
            <p:cNvPr id="34" name="Прямоугольник 33"/>
            <p:cNvSpPr/>
            <p:nvPr/>
          </p:nvSpPr>
          <p:spPr bwMode="auto">
            <a:xfrm>
              <a:off x="9178661" y="4052803"/>
              <a:ext cx="635041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Font typeface="Times New Roman" pitchFamily="16" charset="0"/>
                <a:buNone/>
                <a:defRPr/>
              </a:pPr>
              <a:endParaRPr lang="ru-RU"/>
            </a:p>
          </p:txBody>
        </p:sp>
        <p:sp>
          <p:nvSpPr>
            <p:cNvPr id="35" name="Прямоугольник 34"/>
            <p:cNvSpPr/>
            <p:nvPr/>
          </p:nvSpPr>
          <p:spPr bwMode="auto">
            <a:xfrm>
              <a:off x="8545208" y="4052803"/>
              <a:ext cx="633453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Font typeface="Times New Roman" pitchFamily="16" charset="0"/>
                <a:buNone/>
                <a:defRPr/>
              </a:pPr>
              <a:endParaRPr lang="ru-RU"/>
            </a:p>
          </p:txBody>
        </p:sp>
        <p:sp>
          <p:nvSpPr>
            <p:cNvPr id="36" name="Прямоугольник 35"/>
            <p:cNvSpPr/>
            <p:nvPr/>
          </p:nvSpPr>
          <p:spPr bwMode="auto">
            <a:xfrm>
              <a:off x="7910167" y="4052803"/>
              <a:ext cx="635041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Font typeface="Times New Roman" pitchFamily="16" charset="0"/>
                <a:buNone/>
                <a:defRPr/>
              </a:pPr>
              <a:endParaRPr lang="ru-RU"/>
            </a:p>
          </p:txBody>
        </p:sp>
      </p:grpSp>
      <p:sp>
        <p:nvSpPr>
          <p:cNvPr id="5123" name="Скругленный прямоугольник 36"/>
          <p:cNvSpPr>
            <a:spLocks noChangeArrowheads="1"/>
          </p:cNvSpPr>
          <p:nvPr/>
        </p:nvSpPr>
        <p:spPr bwMode="auto">
          <a:xfrm>
            <a:off x="325404" y="5137159"/>
            <a:ext cx="4321175" cy="1465262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altLang="ru-RU" sz="28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Я меняю форму слова.</a:t>
            </a:r>
          </a:p>
          <a:p>
            <a:pPr algn="ctr"/>
            <a:r>
              <a:rPr lang="ru-RU" altLang="ru-RU" sz="28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Без меня - это основа!</a:t>
            </a:r>
          </a:p>
        </p:txBody>
      </p:sp>
      <p:sp>
        <p:nvSpPr>
          <p:cNvPr id="6148" name="TextBox 38"/>
          <p:cNvSpPr txBox="1">
            <a:spLocks noChangeArrowheads="1"/>
          </p:cNvSpPr>
          <p:nvPr/>
        </p:nvSpPr>
        <p:spPr bwMode="auto">
          <a:xfrm>
            <a:off x="7418388" y="-25400"/>
            <a:ext cx="338137" cy="436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ru-RU" altLang="ru-RU" sz="2400" b="1"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sp>
        <p:nvSpPr>
          <p:cNvPr id="6149" name="TextBox 1"/>
          <p:cNvSpPr txBox="1">
            <a:spLocks noChangeArrowheads="1"/>
          </p:cNvSpPr>
          <p:nvPr/>
        </p:nvSpPr>
        <p:spPr bwMode="auto">
          <a:xfrm>
            <a:off x="2843213" y="1292225"/>
            <a:ext cx="635000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800" b="1">
                <a:latin typeface="Times New Roman" pitchFamily="18" charset="0"/>
                <a:cs typeface="Times New Roman" pitchFamily="18" charset="0"/>
              </a:rPr>
              <a:t>п</a:t>
            </a:r>
          </a:p>
        </p:txBody>
      </p:sp>
      <p:sp>
        <p:nvSpPr>
          <p:cNvPr id="6150" name="TextBox 2"/>
          <p:cNvSpPr txBox="1">
            <a:spLocks noChangeArrowheads="1"/>
          </p:cNvSpPr>
          <p:nvPr/>
        </p:nvSpPr>
        <p:spPr bwMode="auto">
          <a:xfrm>
            <a:off x="3498850" y="1308100"/>
            <a:ext cx="622300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800" b="1">
                <a:latin typeface="Times New Roman" pitchFamily="18" charset="0"/>
                <a:cs typeface="Times New Roman" pitchFamily="18" charset="0"/>
              </a:rPr>
              <a:t>р</a:t>
            </a:r>
          </a:p>
        </p:txBody>
      </p:sp>
      <p:sp>
        <p:nvSpPr>
          <p:cNvPr id="6151" name="TextBox 36"/>
          <p:cNvSpPr txBox="1">
            <a:spLocks noChangeArrowheads="1"/>
          </p:cNvSpPr>
          <p:nvPr/>
        </p:nvSpPr>
        <p:spPr bwMode="auto">
          <a:xfrm>
            <a:off x="4121150" y="1323975"/>
            <a:ext cx="60960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800" b="1">
                <a:latin typeface="Times New Roman" pitchFamily="18" charset="0"/>
                <a:cs typeface="Times New Roman" pitchFamily="18" charset="0"/>
              </a:rPr>
              <a:t>и</a:t>
            </a:r>
          </a:p>
        </p:txBody>
      </p:sp>
      <p:sp>
        <p:nvSpPr>
          <p:cNvPr id="6152" name="TextBox 37"/>
          <p:cNvSpPr txBox="1">
            <a:spLocks noChangeArrowheads="1"/>
          </p:cNvSpPr>
          <p:nvPr/>
        </p:nvSpPr>
        <p:spPr bwMode="auto">
          <a:xfrm>
            <a:off x="4767263" y="1292225"/>
            <a:ext cx="546100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800" b="1">
                <a:latin typeface="Times New Roman" pitchFamily="18" charset="0"/>
                <a:cs typeface="Times New Roman" pitchFamily="18" charset="0"/>
              </a:rPr>
              <a:t>с</a:t>
            </a:r>
          </a:p>
        </p:txBody>
      </p:sp>
      <p:sp>
        <p:nvSpPr>
          <p:cNvPr id="6153" name="TextBox 38"/>
          <p:cNvSpPr txBox="1">
            <a:spLocks noChangeArrowheads="1"/>
          </p:cNvSpPr>
          <p:nvPr/>
        </p:nvSpPr>
        <p:spPr bwMode="auto">
          <a:xfrm>
            <a:off x="5407025" y="1303338"/>
            <a:ext cx="554038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800" b="1">
                <a:latin typeface="Times New Roman" pitchFamily="18" charset="0"/>
                <a:cs typeface="Times New Roman" pitchFamily="18" charset="0"/>
              </a:rPr>
              <a:t>т</a:t>
            </a:r>
          </a:p>
        </p:txBody>
      </p:sp>
      <p:sp>
        <p:nvSpPr>
          <p:cNvPr id="6154" name="TextBox 39"/>
          <p:cNvSpPr txBox="1">
            <a:spLocks noChangeArrowheads="1"/>
          </p:cNvSpPr>
          <p:nvPr/>
        </p:nvSpPr>
        <p:spPr bwMode="auto">
          <a:xfrm>
            <a:off x="5878513" y="1303338"/>
            <a:ext cx="744537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800" b="1">
                <a:latin typeface="Times New Roman" pitchFamily="18" charset="0"/>
                <a:cs typeface="Times New Roman" pitchFamily="18" charset="0"/>
              </a:rPr>
              <a:t>а</a:t>
            </a:r>
          </a:p>
        </p:txBody>
      </p:sp>
      <p:sp>
        <p:nvSpPr>
          <p:cNvPr id="6155" name="TextBox 41"/>
          <p:cNvSpPr txBox="1">
            <a:spLocks noChangeArrowheads="1"/>
          </p:cNvSpPr>
          <p:nvPr/>
        </p:nvSpPr>
        <p:spPr bwMode="auto">
          <a:xfrm>
            <a:off x="6624638" y="1304925"/>
            <a:ext cx="652462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800" b="1">
                <a:latin typeface="Times New Roman" pitchFamily="18" charset="0"/>
                <a:cs typeface="Times New Roman" pitchFamily="18" charset="0"/>
              </a:rPr>
              <a:t>в</a:t>
            </a:r>
          </a:p>
        </p:txBody>
      </p:sp>
      <p:sp>
        <p:nvSpPr>
          <p:cNvPr id="6156" name="TextBox 42"/>
          <p:cNvSpPr txBox="1">
            <a:spLocks noChangeArrowheads="1"/>
          </p:cNvSpPr>
          <p:nvPr/>
        </p:nvSpPr>
        <p:spPr bwMode="auto">
          <a:xfrm>
            <a:off x="7277100" y="1289050"/>
            <a:ext cx="576263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800" b="1">
                <a:latin typeface="Times New Roman" pitchFamily="18" charset="0"/>
                <a:cs typeface="Times New Roman" pitchFamily="18" charset="0"/>
              </a:rPr>
              <a:t>к</a:t>
            </a:r>
          </a:p>
        </p:txBody>
      </p:sp>
      <p:sp>
        <p:nvSpPr>
          <p:cNvPr id="6157" name="TextBox 43"/>
          <p:cNvSpPr txBox="1">
            <a:spLocks noChangeArrowheads="1"/>
          </p:cNvSpPr>
          <p:nvPr/>
        </p:nvSpPr>
        <p:spPr bwMode="auto">
          <a:xfrm>
            <a:off x="7908925" y="1279525"/>
            <a:ext cx="615950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800" b="1">
                <a:latin typeface="Times New Roman" pitchFamily="18" charset="0"/>
                <a:cs typeface="Times New Roman" pitchFamily="18" charset="0"/>
              </a:rPr>
              <a:t>а</a:t>
            </a:r>
          </a:p>
        </p:txBody>
      </p:sp>
      <p:sp>
        <p:nvSpPr>
          <p:cNvPr id="6161" name="Стрелка вниз 40"/>
          <p:cNvSpPr>
            <a:spLocks noChangeArrowheads="1"/>
          </p:cNvSpPr>
          <p:nvPr/>
        </p:nvSpPr>
        <p:spPr bwMode="auto">
          <a:xfrm>
            <a:off x="7442200" y="322263"/>
            <a:ext cx="304800" cy="336550"/>
          </a:xfrm>
          <a:prstGeom prst="downArrow">
            <a:avLst>
              <a:gd name="adj1" fmla="val 50000"/>
              <a:gd name="adj2" fmla="val 49795"/>
            </a:avLst>
          </a:prstGeom>
          <a:solidFill>
            <a:srgbClr val="00B8FF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altLang="ru-RU"/>
          </a:p>
        </p:txBody>
      </p:sp>
      <p:sp>
        <p:nvSpPr>
          <p:cNvPr id="6162" name="TextBox 1"/>
          <p:cNvSpPr txBox="1">
            <a:spLocks noChangeArrowheads="1"/>
          </p:cNvSpPr>
          <p:nvPr/>
        </p:nvSpPr>
        <p:spPr bwMode="auto">
          <a:xfrm>
            <a:off x="4791075" y="1878013"/>
            <a:ext cx="517525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800" b="1">
                <a:latin typeface="Times New Roman" pitchFamily="18" charset="0"/>
                <a:cs typeface="Times New Roman" pitchFamily="18" charset="0"/>
              </a:rPr>
              <a:t>у</a:t>
            </a:r>
          </a:p>
        </p:txBody>
      </p:sp>
      <p:sp>
        <p:nvSpPr>
          <p:cNvPr id="6163" name="TextBox 2"/>
          <p:cNvSpPr txBox="1">
            <a:spLocks noChangeArrowheads="1"/>
          </p:cNvSpPr>
          <p:nvPr/>
        </p:nvSpPr>
        <p:spPr bwMode="auto">
          <a:xfrm>
            <a:off x="4813300" y="2406650"/>
            <a:ext cx="482600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800" b="1">
                <a:latin typeface="Times New Roman" pitchFamily="18" charset="0"/>
                <a:cs typeface="Times New Roman" pitchFamily="18" charset="0"/>
              </a:rPr>
              <a:t>ф</a:t>
            </a:r>
          </a:p>
        </p:txBody>
      </p:sp>
      <p:sp>
        <p:nvSpPr>
          <p:cNvPr id="6164" name="TextBox 36"/>
          <p:cNvSpPr txBox="1">
            <a:spLocks noChangeArrowheads="1"/>
          </p:cNvSpPr>
          <p:nvPr/>
        </p:nvSpPr>
        <p:spPr bwMode="auto">
          <a:xfrm>
            <a:off x="4730750" y="2947988"/>
            <a:ext cx="676275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800" b="1">
                <a:latin typeface="Times New Roman" pitchFamily="18" charset="0"/>
                <a:cs typeface="Times New Roman" pitchFamily="18" charset="0"/>
              </a:rPr>
              <a:t>ф</a:t>
            </a:r>
          </a:p>
        </p:txBody>
      </p:sp>
      <p:sp>
        <p:nvSpPr>
          <p:cNvPr id="6165" name="TextBox 37"/>
          <p:cNvSpPr txBox="1">
            <a:spLocks noChangeArrowheads="1"/>
          </p:cNvSpPr>
          <p:nvPr/>
        </p:nvSpPr>
        <p:spPr bwMode="auto">
          <a:xfrm>
            <a:off x="4759325" y="3516313"/>
            <a:ext cx="554038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800" b="1">
                <a:latin typeface="Times New Roman" pitchFamily="18" charset="0"/>
                <a:cs typeface="Times New Roman" pitchFamily="18" charset="0"/>
              </a:rPr>
              <a:t>и</a:t>
            </a:r>
          </a:p>
        </p:txBody>
      </p:sp>
      <p:sp>
        <p:nvSpPr>
          <p:cNvPr id="6166" name="TextBox 38"/>
          <p:cNvSpPr txBox="1">
            <a:spLocks noChangeArrowheads="1"/>
          </p:cNvSpPr>
          <p:nvPr/>
        </p:nvSpPr>
        <p:spPr bwMode="auto">
          <a:xfrm>
            <a:off x="4724400" y="4032250"/>
            <a:ext cx="64770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800" b="1">
                <a:latin typeface="Times New Roman" pitchFamily="18" charset="0"/>
                <a:cs typeface="Times New Roman" pitchFamily="18" charset="0"/>
              </a:rPr>
              <a:t>к</a:t>
            </a:r>
          </a:p>
        </p:txBody>
      </p:sp>
      <p:sp>
        <p:nvSpPr>
          <p:cNvPr id="6167" name="TextBox 39"/>
          <p:cNvSpPr txBox="1">
            <a:spLocks noChangeArrowheads="1"/>
          </p:cNvSpPr>
          <p:nvPr/>
        </p:nvSpPr>
        <p:spPr bwMode="auto">
          <a:xfrm>
            <a:off x="4737100" y="4570413"/>
            <a:ext cx="64770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800" b="1">
                <a:latin typeface="Times New Roman" pitchFamily="18" charset="0"/>
                <a:cs typeface="Times New Roman" pitchFamily="18" charset="0"/>
              </a:rPr>
              <a:t>с</a:t>
            </a:r>
          </a:p>
        </p:txBody>
      </p:sp>
      <p:sp>
        <p:nvSpPr>
          <p:cNvPr id="41" name="TextBox 40"/>
          <p:cNvSpPr txBox="1">
            <a:spLocks noChangeArrowheads="1"/>
          </p:cNvSpPr>
          <p:nvPr/>
        </p:nvSpPr>
        <p:spPr bwMode="auto">
          <a:xfrm>
            <a:off x="7248525" y="749300"/>
            <a:ext cx="633413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800" b="1">
                <a:latin typeface="Times New Roman" pitchFamily="18" charset="0"/>
                <a:cs typeface="Times New Roman" pitchFamily="18" charset="0"/>
              </a:rPr>
              <a:t>о</a:t>
            </a:r>
          </a:p>
        </p:txBody>
      </p:sp>
      <p:sp>
        <p:nvSpPr>
          <p:cNvPr id="42" name="TextBox 41"/>
          <p:cNvSpPr txBox="1">
            <a:spLocks noChangeArrowheads="1"/>
          </p:cNvSpPr>
          <p:nvPr/>
        </p:nvSpPr>
        <p:spPr bwMode="auto">
          <a:xfrm>
            <a:off x="7273925" y="1825625"/>
            <a:ext cx="635000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800" b="1">
                <a:latin typeface="Times New Roman" pitchFamily="18" charset="0"/>
                <a:cs typeface="Times New Roman" pitchFamily="18" charset="0"/>
              </a:rPr>
              <a:t>о</a:t>
            </a:r>
          </a:p>
        </p:txBody>
      </p:sp>
      <p:sp>
        <p:nvSpPr>
          <p:cNvPr id="43" name="TextBox 42"/>
          <p:cNvSpPr txBox="1">
            <a:spLocks noChangeArrowheads="1"/>
          </p:cNvSpPr>
          <p:nvPr/>
        </p:nvSpPr>
        <p:spPr bwMode="auto">
          <a:xfrm>
            <a:off x="7278688" y="2422525"/>
            <a:ext cx="633412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800" b="1">
                <a:latin typeface="Times New Roman" pitchFamily="18" charset="0"/>
                <a:cs typeface="Times New Roman" pitchFamily="18" charset="0"/>
              </a:rPr>
              <a:t>н</a:t>
            </a:r>
          </a:p>
        </p:txBody>
      </p:sp>
      <p:sp>
        <p:nvSpPr>
          <p:cNvPr id="45" name="TextBox 44"/>
          <p:cNvSpPr txBox="1">
            <a:spLocks noChangeArrowheads="1"/>
          </p:cNvSpPr>
          <p:nvPr/>
        </p:nvSpPr>
        <p:spPr bwMode="auto">
          <a:xfrm>
            <a:off x="7304088" y="2976563"/>
            <a:ext cx="63500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800" b="1">
                <a:latin typeface="Times New Roman" pitchFamily="18" charset="0"/>
                <a:cs typeface="Times New Roman" pitchFamily="18" charset="0"/>
              </a:rPr>
              <a:t>ч</a:t>
            </a:r>
          </a:p>
        </p:txBody>
      </p:sp>
      <p:sp>
        <p:nvSpPr>
          <p:cNvPr id="47" name="TextBox 46"/>
          <p:cNvSpPr txBox="1">
            <a:spLocks noChangeArrowheads="1"/>
          </p:cNvSpPr>
          <p:nvPr/>
        </p:nvSpPr>
        <p:spPr bwMode="auto">
          <a:xfrm>
            <a:off x="7278688" y="3538538"/>
            <a:ext cx="647700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800" b="1">
                <a:latin typeface="Times New Roman" pitchFamily="18" charset="0"/>
                <a:cs typeface="Times New Roman" pitchFamily="18" charset="0"/>
              </a:rPr>
              <a:t>а</a:t>
            </a:r>
          </a:p>
        </p:txBody>
      </p:sp>
      <p:sp>
        <p:nvSpPr>
          <p:cNvPr id="48" name="TextBox 47"/>
          <p:cNvSpPr txBox="1">
            <a:spLocks noChangeArrowheads="1"/>
          </p:cNvSpPr>
          <p:nvPr/>
        </p:nvSpPr>
        <p:spPr bwMode="auto">
          <a:xfrm>
            <a:off x="7270750" y="4073525"/>
            <a:ext cx="633413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800" b="1">
                <a:latin typeface="Times New Roman" pitchFamily="18" charset="0"/>
                <a:cs typeface="Times New Roman" pitchFamily="18" charset="0"/>
              </a:rPr>
              <a:t>н</a:t>
            </a:r>
          </a:p>
        </p:txBody>
      </p:sp>
      <p:sp>
        <p:nvSpPr>
          <p:cNvPr id="49" name="TextBox 48"/>
          <p:cNvSpPr txBox="1">
            <a:spLocks noChangeArrowheads="1"/>
          </p:cNvSpPr>
          <p:nvPr/>
        </p:nvSpPr>
        <p:spPr bwMode="auto">
          <a:xfrm>
            <a:off x="7210425" y="4643438"/>
            <a:ext cx="782638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800" b="1">
                <a:latin typeface="Times New Roman" pitchFamily="18" charset="0"/>
                <a:cs typeface="Times New Roman" pitchFamily="18" charset="0"/>
              </a:rPr>
              <a:t>и</a:t>
            </a:r>
          </a:p>
        </p:txBody>
      </p:sp>
      <p:sp>
        <p:nvSpPr>
          <p:cNvPr id="50" name="TextBox 49"/>
          <p:cNvSpPr txBox="1">
            <a:spLocks noChangeArrowheads="1"/>
          </p:cNvSpPr>
          <p:nvPr/>
        </p:nvSpPr>
        <p:spPr bwMode="auto">
          <a:xfrm>
            <a:off x="7202488" y="5110163"/>
            <a:ext cx="784225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800" b="1">
                <a:latin typeface="Times New Roman" pitchFamily="18" charset="0"/>
                <a:cs typeface="Times New Roman" pitchFamily="18" charset="0"/>
              </a:rPr>
              <a:t>е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1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3"/>
                  </p:tgtEl>
                </p:cond>
              </p:nextCondLst>
            </p:seq>
          </p:childTnLst>
        </p:cTn>
      </p:par>
    </p:tnLst>
    <p:bldLst>
      <p:bldP spid="41" grpId="0"/>
      <p:bldP spid="42" grpId="0"/>
      <p:bldP spid="43" grpId="0"/>
      <p:bldP spid="45" grpId="0"/>
      <p:bldP spid="47" grpId="0"/>
      <p:bldP spid="48" grpId="0"/>
      <p:bldP spid="49" grpId="0"/>
      <p:bldP spid="5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Группа 39"/>
          <p:cNvGrpSpPr>
            <a:grpSpLocks/>
          </p:cNvGrpSpPr>
          <p:nvPr/>
        </p:nvGrpSpPr>
        <p:grpSpPr bwMode="auto">
          <a:xfrm>
            <a:off x="2843213" y="220663"/>
            <a:ext cx="6970712" cy="5453062"/>
            <a:chOff x="2842540" y="220000"/>
            <a:chExt cx="6971162" cy="5453885"/>
          </a:xfrm>
        </p:grpSpPr>
        <p:sp>
          <p:nvSpPr>
            <p:cNvPr id="4" name="Прямоугольник 3"/>
            <p:cNvSpPr/>
            <p:nvPr/>
          </p:nvSpPr>
          <p:spPr bwMode="auto">
            <a:xfrm>
              <a:off x="2842540" y="1279022"/>
              <a:ext cx="635041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 algn="ctr">
                <a:buFont typeface="Times New Roman" pitchFamily="16" charset="0"/>
                <a:buNone/>
                <a:defRPr/>
              </a:pPr>
              <a:endPara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" name="Прямоугольник 4"/>
            <p:cNvSpPr/>
            <p:nvPr/>
          </p:nvSpPr>
          <p:spPr bwMode="auto">
            <a:xfrm>
              <a:off x="3495044" y="759831"/>
              <a:ext cx="633454" cy="541419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Font typeface="Times New Roman" pitchFamily="16" charset="0"/>
                <a:buNone/>
                <a:defRPr/>
              </a:pPr>
              <a:endParaRPr lang="ru-RU"/>
            </a:p>
          </p:txBody>
        </p:sp>
        <p:sp>
          <p:nvSpPr>
            <p:cNvPr id="6" name="Прямоугольник 5"/>
            <p:cNvSpPr/>
            <p:nvPr/>
          </p:nvSpPr>
          <p:spPr bwMode="auto">
            <a:xfrm>
              <a:off x="3495044" y="1301250"/>
              <a:ext cx="633454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 algn="ctr">
                <a:buFont typeface="Times New Roman" pitchFamily="16" charset="0"/>
                <a:buNone/>
                <a:defRPr/>
              </a:pPr>
              <a:endPara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Прямоугольник 6"/>
            <p:cNvSpPr/>
            <p:nvPr/>
          </p:nvSpPr>
          <p:spPr bwMode="auto">
            <a:xfrm>
              <a:off x="4133260" y="1301250"/>
              <a:ext cx="633454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 algn="ctr">
                <a:buFont typeface="Times New Roman" pitchFamily="16" charset="0"/>
                <a:buNone/>
                <a:defRPr/>
              </a:pPr>
              <a:endPara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Прямоугольник 7"/>
            <p:cNvSpPr/>
            <p:nvPr/>
          </p:nvSpPr>
          <p:spPr bwMode="auto">
            <a:xfrm>
              <a:off x="4742900" y="1302838"/>
              <a:ext cx="635041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 algn="ctr">
                <a:buFont typeface="Times New Roman" pitchFamily="16" charset="0"/>
                <a:buNone/>
                <a:defRPr/>
              </a:pPr>
              <a:endPara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Прямоугольник 8"/>
            <p:cNvSpPr/>
            <p:nvPr/>
          </p:nvSpPr>
          <p:spPr bwMode="auto">
            <a:xfrm>
              <a:off x="5366828" y="1301250"/>
              <a:ext cx="633453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 algn="ctr">
                <a:buFont typeface="Times New Roman" pitchFamily="16" charset="0"/>
                <a:buNone/>
                <a:defRPr/>
              </a:pPr>
              <a:endPara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Прямоугольник 9"/>
            <p:cNvSpPr/>
            <p:nvPr/>
          </p:nvSpPr>
          <p:spPr bwMode="auto">
            <a:xfrm>
              <a:off x="6001869" y="1301250"/>
              <a:ext cx="633453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 algn="ctr">
                <a:buFont typeface="Times New Roman" pitchFamily="16" charset="0"/>
                <a:buNone/>
                <a:defRPr/>
              </a:pPr>
              <a:endPara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Прямоугольник 10"/>
            <p:cNvSpPr/>
            <p:nvPr/>
          </p:nvSpPr>
          <p:spPr bwMode="auto">
            <a:xfrm>
              <a:off x="6635322" y="1301250"/>
              <a:ext cx="635041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 algn="ctr">
                <a:buFont typeface="Times New Roman" pitchFamily="16" charset="0"/>
                <a:buNone/>
                <a:defRPr/>
              </a:pPr>
              <a:endPara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Прямоугольник 11"/>
            <p:cNvSpPr/>
            <p:nvPr/>
          </p:nvSpPr>
          <p:spPr bwMode="auto">
            <a:xfrm>
              <a:off x="7270363" y="1301250"/>
              <a:ext cx="635041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 algn="ctr">
                <a:buFont typeface="Times New Roman" pitchFamily="16" charset="0"/>
                <a:buNone/>
                <a:defRPr/>
              </a:pPr>
              <a:endPara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Прямоугольник 12"/>
            <p:cNvSpPr/>
            <p:nvPr/>
          </p:nvSpPr>
          <p:spPr bwMode="auto">
            <a:xfrm>
              <a:off x="7905404" y="1283786"/>
              <a:ext cx="635041" cy="541419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 algn="ctr">
                <a:buFont typeface="Times New Roman" pitchFamily="16" charset="0"/>
                <a:buNone/>
                <a:defRPr/>
              </a:pPr>
              <a:endPara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Прямоугольник 13"/>
            <p:cNvSpPr/>
            <p:nvPr/>
          </p:nvSpPr>
          <p:spPr bwMode="auto">
            <a:xfrm>
              <a:off x="3485519" y="1841082"/>
              <a:ext cx="635041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Font typeface="Times New Roman" pitchFamily="16" charset="0"/>
                <a:buNone/>
                <a:defRPr/>
              </a:pPr>
              <a:endParaRPr lang="ru-RU"/>
            </a:p>
          </p:txBody>
        </p:sp>
        <p:sp>
          <p:nvSpPr>
            <p:cNvPr id="15" name="Прямоугольник 14"/>
            <p:cNvSpPr/>
            <p:nvPr/>
          </p:nvSpPr>
          <p:spPr bwMode="auto">
            <a:xfrm>
              <a:off x="3485519" y="220000"/>
              <a:ext cx="635041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Font typeface="Times New Roman" pitchFamily="16" charset="0"/>
                <a:buNone/>
                <a:defRPr/>
              </a:pPr>
              <a:endParaRPr lang="ru-RU"/>
            </a:p>
          </p:txBody>
        </p:sp>
        <p:sp>
          <p:nvSpPr>
            <p:cNvPr id="16" name="Прямоугольник 15"/>
            <p:cNvSpPr/>
            <p:nvPr/>
          </p:nvSpPr>
          <p:spPr bwMode="auto">
            <a:xfrm>
              <a:off x="3498219" y="2927096"/>
              <a:ext cx="635041" cy="541420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Font typeface="Times New Roman" pitchFamily="16" charset="0"/>
                <a:buNone/>
                <a:defRPr/>
              </a:pPr>
              <a:endParaRPr lang="ru-RU"/>
            </a:p>
          </p:txBody>
        </p:sp>
        <p:sp>
          <p:nvSpPr>
            <p:cNvPr id="17" name="Прямоугольник 16"/>
            <p:cNvSpPr/>
            <p:nvPr/>
          </p:nvSpPr>
          <p:spPr bwMode="auto">
            <a:xfrm>
              <a:off x="3498219" y="2387264"/>
              <a:ext cx="635041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Font typeface="Times New Roman" pitchFamily="16" charset="0"/>
                <a:buNone/>
                <a:defRPr/>
              </a:pPr>
              <a:endParaRPr lang="ru-RU"/>
            </a:p>
          </p:txBody>
        </p:sp>
        <p:sp>
          <p:nvSpPr>
            <p:cNvPr id="18" name="Прямоугольник 17"/>
            <p:cNvSpPr/>
            <p:nvPr/>
          </p:nvSpPr>
          <p:spPr bwMode="auto">
            <a:xfrm>
              <a:off x="4731787" y="1847433"/>
              <a:ext cx="635041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Font typeface="Times New Roman" pitchFamily="16" charset="0"/>
                <a:buNone/>
                <a:defRPr/>
              </a:pPr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 bwMode="auto">
            <a:xfrm>
              <a:off x="4731787" y="2380913"/>
              <a:ext cx="635041" cy="541420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Font typeface="Times New Roman" pitchFamily="16" charset="0"/>
                <a:buNone/>
                <a:defRPr/>
              </a:pPr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 bwMode="auto">
            <a:xfrm>
              <a:off x="4731787" y="2927096"/>
              <a:ext cx="635041" cy="541420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Font typeface="Times New Roman" pitchFamily="16" charset="0"/>
                <a:buNone/>
                <a:defRPr/>
              </a:pPr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 bwMode="auto">
            <a:xfrm>
              <a:off x="4736549" y="4548178"/>
              <a:ext cx="635041" cy="541419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Font typeface="Times New Roman" pitchFamily="16" charset="0"/>
                <a:buNone/>
                <a:defRPr/>
              </a:pPr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 bwMode="auto">
            <a:xfrm>
              <a:off x="4736549" y="4008347"/>
              <a:ext cx="635041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Font typeface="Times New Roman" pitchFamily="16" charset="0"/>
                <a:buNone/>
                <a:defRPr/>
              </a:pPr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 bwMode="auto">
            <a:xfrm>
              <a:off x="4742900" y="3468515"/>
              <a:ext cx="635041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Font typeface="Times New Roman" pitchFamily="16" charset="0"/>
                <a:buNone/>
                <a:defRPr/>
              </a:pPr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 bwMode="auto">
            <a:xfrm>
              <a:off x="7276713" y="743954"/>
              <a:ext cx="635041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Font typeface="Times New Roman" pitchFamily="16" charset="0"/>
                <a:buNone/>
                <a:defRPr/>
              </a:pPr>
              <a:endParaRPr lang="ru-RU"/>
            </a:p>
          </p:txBody>
        </p:sp>
        <p:sp>
          <p:nvSpPr>
            <p:cNvPr id="25" name="Прямоугольник 24"/>
            <p:cNvSpPr/>
            <p:nvPr/>
          </p:nvSpPr>
          <p:spPr bwMode="auto">
            <a:xfrm>
              <a:off x="7276713" y="4592635"/>
              <a:ext cx="635041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Font typeface="Times New Roman" pitchFamily="16" charset="0"/>
                <a:buNone/>
                <a:defRPr/>
              </a:pPr>
              <a:endParaRPr lang="ru-RU"/>
            </a:p>
          </p:txBody>
        </p:sp>
        <p:sp>
          <p:nvSpPr>
            <p:cNvPr id="26" name="Прямоугольник 25"/>
            <p:cNvSpPr/>
            <p:nvPr/>
          </p:nvSpPr>
          <p:spPr bwMode="auto">
            <a:xfrm>
              <a:off x="7270363" y="4052803"/>
              <a:ext cx="635041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Font typeface="Times New Roman" pitchFamily="16" charset="0"/>
                <a:buNone/>
                <a:defRPr/>
              </a:pPr>
              <a:endParaRPr lang="ru-RU"/>
            </a:p>
          </p:txBody>
        </p:sp>
        <p:sp>
          <p:nvSpPr>
            <p:cNvPr id="27" name="Прямоугольник 26"/>
            <p:cNvSpPr/>
            <p:nvPr/>
          </p:nvSpPr>
          <p:spPr bwMode="auto">
            <a:xfrm>
              <a:off x="7270363" y="3511384"/>
              <a:ext cx="635041" cy="541420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Font typeface="Times New Roman" pitchFamily="16" charset="0"/>
                <a:buNone/>
                <a:defRPr/>
              </a:pPr>
              <a:endParaRPr lang="ru-RU"/>
            </a:p>
          </p:txBody>
        </p:sp>
        <p:sp>
          <p:nvSpPr>
            <p:cNvPr id="28" name="Прямоугольник 27"/>
            <p:cNvSpPr/>
            <p:nvPr/>
          </p:nvSpPr>
          <p:spPr bwMode="auto">
            <a:xfrm>
              <a:off x="7276713" y="2952499"/>
              <a:ext cx="635041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Font typeface="Times New Roman" pitchFamily="16" charset="0"/>
                <a:buNone/>
                <a:defRPr/>
              </a:pPr>
              <a:endParaRPr lang="ru-RU"/>
            </a:p>
          </p:txBody>
        </p:sp>
        <p:sp>
          <p:nvSpPr>
            <p:cNvPr id="29" name="Прямоугольник 28"/>
            <p:cNvSpPr/>
            <p:nvPr/>
          </p:nvSpPr>
          <p:spPr bwMode="auto">
            <a:xfrm>
              <a:off x="7276713" y="2406317"/>
              <a:ext cx="635041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Font typeface="Times New Roman" pitchFamily="16" charset="0"/>
                <a:buNone/>
                <a:defRPr/>
              </a:pPr>
              <a:endParaRPr lang="ru-RU"/>
            </a:p>
          </p:txBody>
        </p:sp>
        <p:sp>
          <p:nvSpPr>
            <p:cNvPr id="30" name="Прямоугольник 29"/>
            <p:cNvSpPr/>
            <p:nvPr/>
          </p:nvSpPr>
          <p:spPr bwMode="auto">
            <a:xfrm>
              <a:off x="7276713" y="1841082"/>
              <a:ext cx="635041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Font typeface="Times New Roman" pitchFamily="16" charset="0"/>
                <a:buNone/>
                <a:defRPr/>
              </a:pPr>
              <a:endParaRPr lang="ru-RU"/>
            </a:p>
          </p:txBody>
        </p:sp>
        <p:sp>
          <p:nvSpPr>
            <p:cNvPr id="31" name="Прямоугольник 30"/>
            <p:cNvSpPr/>
            <p:nvPr/>
          </p:nvSpPr>
          <p:spPr bwMode="auto">
            <a:xfrm>
              <a:off x="7273538" y="5134054"/>
              <a:ext cx="635041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Font typeface="Times New Roman" pitchFamily="16" charset="0"/>
                <a:buNone/>
                <a:defRPr/>
              </a:pPr>
              <a:endParaRPr lang="ru-RU"/>
            </a:p>
          </p:txBody>
        </p:sp>
        <p:sp>
          <p:nvSpPr>
            <p:cNvPr id="32" name="Прямоугольник 31"/>
            <p:cNvSpPr/>
            <p:nvPr/>
          </p:nvSpPr>
          <p:spPr bwMode="auto">
            <a:xfrm>
              <a:off x="5987580" y="4052803"/>
              <a:ext cx="635041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Font typeface="Times New Roman" pitchFamily="16" charset="0"/>
                <a:buNone/>
                <a:defRPr/>
              </a:pPr>
              <a:endParaRPr lang="ru-RU"/>
            </a:p>
          </p:txBody>
        </p:sp>
        <p:sp>
          <p:nvSpPr>
            <p:cNvPr id="33" name="Прямоугольник 32"/>
            <p:cNvSpPr/>
            <p:nvPr/>
          </p:nvSpPr>
          <p:spPr bwMode="auto">
            <a:xfrm>
              <a:off x="6635322" y="4052803"/>
              <a:ext cx="635041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Font typeface="Times New Roman" pitchFamily="16" charset="0"/>
                <a:buNone/>
                <a:defRPr/>
              </a:pPr>
              <a:endParaRPr lang="ru-RU"/>
            </a:p>
          </p:txBody>
        </p:sp>
        <p:sp>
          <p:nvSpPr>
            <p:cNvPr id="34" name="Прямоугольник 33"/>
            <p:cNvSpPr/>
            <p:nvPr/>
          </p:nvSpPr>
          <p:spPr bwMode="auto">
            <a:xfrm>
              <a:off x="9178661" y="4052803"/>
              <a:ext cx="635041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Font typeface="Times New Roman" pitchFamily="16" charset="0"/>
                <a:buNone/>
                <a:defRPr/>
              </a:pPr>
              <a:endParaRPr lang="ru-RU"/>
            </a:p>
          </p:txBody>
        </p:sp>
        <p:sp>
          <p:nvSpPr>
            <p:cNvPr id="35" name="Прямоугольник 34"/>
            <p:cNvSpPr/>
            <p:nvPr/>
          </p:nvSpPr>
          <p:spPr bwMode="auto">
            <a:xfrm>
              <a:off x="8545208" y="4052803"/>
              <a:ext cx="633453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Font typeface="Times New Roman" pitchFamily="16" charset="0"/>
                <a:buNone/>
                <a:defRPr/>
              </a:pPr>
              <a:endParaRPr lang="ru-RU"/>
            </a:p>
          </p:txBody>
        </p:sp>
        <p:sp>
          <p:nvSpPr>
            <p:cNvPr id="36" name="Прямоугольник 35"/>
            <p:cNvSpPr/>
            <p:nvPr/>
          </p:nvSpPr>
          <p:spPr bwMode="auto">
            <a:xfrm>
              <a:off x="7910167" y="4052803"/>
              <a:ext cx="635041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Font typeface="Times New Roman" pitchFamily="16" charset="0"/>
                <a:buNone/>
                <a:defRPr/>
              </a:pPr>
              <a:endParaRPr lang="ru-RU"/>
            </a:p>
          </p:txBody>
        </p:sp>
      </p:grpSp>
      <p:sp>
        <p:nvSpPr>
          <p:cNvPr id="5123" name="Скругленный прямоугольник 36"/>
          <p:cNvSpPr>
            <a:spLocks noChangeArrowheads="1"/>
          </p:cNvSpPr>
          <p:nvPr/>
        </p:nvSpPr>
        <p:spPr bwMode="auto">
          <a:xfrm>
            <a:off x="325404" y="3708399"/>
            <a:ext cx="4321175" cy="348615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>
              <a:lnSpc>
                <a:spcPct val="115000"/>
              </a:lnSpc>
              <a:spcAft>
                <a:spcPts val="1000"/>
              </a:spcAft>
              <a:buFont typeface="Times New Roman" pitchFamily="16" charset="0"/>
              <a:buNone/>
              <a:defRPr/>
            </a:pPr>
            <a:r>
              <a:rPr lang="ru-RU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Я самый главный </a:t>
            </a:r>
            <a:endParaRPr lang="ru-RU" sz="2800" b="1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  <a:buFont typeface="Times New Roman" pitchFamily="16" charset="0"/>
              <a:buNone/>
              <a:defRPr/>
            </a:pPr>
            <a:r>
              <a:rPr 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в </a:t>
            </a:r>
            <a:r>
              <a:rPr lang="ru-RU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слове: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  <a:buFont typeface="Times New Roman" pitchFamily="16" charset="0"/>
              <a:buNone/>
              <a:defRPr/>
            </a:pPr>
            <a:r>
              <a:rPr lang="ru-RU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Такая уж мне честь.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  <a:buFont typeface="Times New Roman" pitchFamily="16" charset="0"/>
              <a:buNone/>
              <a:defRPr/>
            </a:pPr>
            <a:r>
              <a:rPr lang="ru-RU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И я в любой основе,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  <a:buFont typeface="Times New Roman" pitchFamily="16" charset="0"/>
              <a:buNone/>
              <a:defRPr/>
            </a:pPr>
            <a:r>
              <a:rPr lang="ru-RU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И в каждом слове есть!</a:t>
            </a:r>
          </a:p>
        </p:txBody>
      </p:sp>
      <p:sp>
        <p:nvSpPr>
          <p:cNvPr id="7172" name="TextBox 38"/>
          <p:cNvSpPr txBox="1">
            <a:spLocks noChangeArrowheads="1"/>
          </p:cNvSpPr>
          <p:nvPr/>
        </p:nvSpPr>
        <p:spPr bwMode="auto">
          <a:xfrm>
            <a:off x="2668588" y="182563"/>
            <a:ext cx="338137" cy="43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ru-RU" altLang="ru-RU" sz="2400" b="1"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  <p:sp>
        <p:nvSpPr>
          <p:cNvPr id="7173" name="TextBox 1"/>
          <p:cNvSpPr txBox="1">
            <a:spLocks noChangeArrowheads="1"/>
          </p:cNvSpPr>
          <p:nvPr/>
        </p:nvSpPr>
        <p:spPr bwMode="auto">
          <a:xfrm>
            <a:off x="2843213" y="1292225"/>
            <a:ext cx="635000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800" b="1">
                <a:latin typeface="Times New Roman" pitchFamily="18" charset="0"/>
                <a:cs typeface="Times New Roman" pitchFamily="18" charset="0"/>
              </a:rPr>
              <a:t>п</a:t>
            </a:r>
          </a:p>
        </p:txBody>
      </p:sp>
      <p:sp>
        <p:nvSpPr>
          <p:cNvPr id="7174" name="TextBox 2"/>
          <p:cNvSpPr txBox="1">
            <a:spLocks noChangeArrowheads="1"/>
          </p:cNvSpPr>
          <p:nvPr/>
        </p:nvSpPr>
        <p:spPr bwMode="auto">
          <a:xfrm>
            <a:off x="3498850" y="1308100"/>
            <a:ext cx="622300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800" b="1">
                <a:latin typeface="Times New Roman" pitchFamily="18" charset="0"/>
                <a:cs typeface="Times New Roman" pitchFamily="18" charset="0"/>
              </a:rPr>
              <a:t>р</a:t>
            </a:r>
          </a:p>
        </p:txBody>
      </p:sp>
      <p:sp>
        <p:nvSpPr>
          <p:cNvPr id="7175" name="TextBox 36"/>
          <p:cNvSpPr txBox="1">
            <a:spLocks noChangeArrowheads="1"/>
          </p:cNvSpPr>
          <p:nvPr/>
        </p:nvSpPr>
        <p:spPr bwMode="auto">
          <a:xfrm>
            <a:off x="4121150" y="1323975"/>
            <a:ext cx="60960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800" b="1">
                <a:latin typeface="Times New Roman" pitchFamily="18" charset="0"/>
                <a:cs typeface="Times New Roman" pitchFamily="18" charset="0"/>
              </a:rPr>
              <a:t>и</a:t>
            </a:r>
          </a:p>
        </p:txBody>
      </p:sp>
      <p:sp>
        <p:nvSpPr>
          <p:cNvPr id="7176" name="TextBox 37"/>
          <p:cNvSpPr txBox="1">
            <a:spLocks noChangeArrowheads="1"/>
          </p:cNvSpPr>
          <p:nvPr/>
        </p:nvSpPr>
        <p:spPr bwMode="auto">
          <a:xfrm>
            <a:off x="4767263" y="1292225"/>
            <a:ext cx="546100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800" b="1">
                <a:latin typeface="Times New Roman" pitchFamily="18" charset="0"/>
                <a:cs typeface="Times New Roman" pitchFamily="18" charset="0"/>
              </a:rPr>
              <a:t>с</a:t>
            </a:r>
          </a:p>
        </p:txBody>
      </p:sp>
      <p:sp>
        <p:nvSpPr>
          <p:cNvPr id="7177" name="TextBox 38"/>
          <p:cNvSpPr txBox="1">
            <a:spLocks noChangeArrowheads="1"/>
          </p:cNvSpPr>
          <p:nvPr/>
        </p:nvSpPr>
        <p:spPr bwMode="auto">
          <a:xfrm>
            <a:off x="5407025" y="1303338"/>
            <a:ext cx="554038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800" b="1">
                <a:latin typeface="Times New Roman" pitchFamily="18" charset="0"/>
                <a:cs typeface="Times New Roman" pitchFamily="18" charset="0"/>
              </a:rPr>
              <a:t>т</a:t>
            </a:r>
          </a:p>
        </p:txBody>
      </p:sp>
      <p:sp>
        <p:nvSpPr>
          <p:cNvPr id="7178" name="TextBox 39"/>
          <p:cNvSpPr txBox="1">
            <a:spLocks noChangeArrowheads="1"/>
          </p:cNvSpPr>
          <p:nvPr/>
        </p:nvSpPr>
        <p:spPr bwMode="auto">
          <a:xfrm>
            <a:off x="5878513" y="1303338"/>
            <a:ext cx="744537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800" b="1">
                <a:latin typeface="Times New Roman" pitchFamily="18" charset="0"/>
                <a:cs typeface="Times New Roman" pitchFamily="18" charset="0"/>
              </a:rPr>
              <a:t>а</a:t>
            </a:r>
          </a:p>
        </p:txBody>
      </p:sp>
      <p:sp>
        <p:nvSpPr>
          <p:cNvPr id="7179" name="TextBox 41"/>
          <p:cNvSpPr txBox="1">
            <a:spLocks noChangeArrowheads="1"/>
          </p:cNvSpPr>
          <p:nvPr/>
        </p:nvSpPr>
        <p:spPr bwMode="auto">
          <a:xfrm>
            <a:off x="6624638" y="1304925"/>
            <a:ext cx="652462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800" b="1">
                <a:latin typeface="Times New Roman" pitchFamily="18" charset="0"/>
                <a:cs typeface="Times New Roman" pitchFamily="18" charset="0"/>
              </a:rPr>
              <a:t>в</a:t>
            </a:r>
          </a:p>
        </p:txBody>
      </p:sp>
      <p:sp>
        <p:nvSpPr>
          <p:cNvPr id="7180" name="TextBox 42"/>
          <p:cNvSpPr txBox="1">
            <a:spLocks noChangeArrowheads="1"/>
          </p:cNvSpPr>
          <p:nvPr/>
        </p:nvSpPr>
        <p:spPr bwMode="auto">
          <a:xfrm>
            <a:off x="7277100" y="1289050"/>
            <a:ext cx="576263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800" b="1">
                <a:latin typeface="Times New Roman" pitchFamily="18" charset="0"/>
                <a:cs typeface="Times New Roman" pitchFamily="18" charset="0"/>
              </a:rPr>
              <a:t>к</a:t>
            </a:r>
          </a:p>
        </p:txBody>
      </p:sp>
      <p:sp>
        <p:nvSpPr>
          <p:cNvPr id="7181" name="TextBox 43"/>
          <p:cNvSpPr txBox="1">
            <a:spLocks noChangeArrowheads="1"/>
          </p:cNvSpPr>
          <p:nvPr/>
        </p:nvSpPr>
        <p:spPr bwMode="auto">
          <a:xfrm>
            <a:off x="7908925" y="1279525"/>
            <a:ext cx="615950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800" b="1">
                <a:latin typeface="Times New Roman" pitchFamily="18" charset="0"/>
                <a:cs typeface="Times New Roman" pitchFamily="18" charset="0"/>
              </a:rPr>
              <a:t>а</a:t>
            </a:r>
          </a:p>
        </p:txBody>
      </p:sp>
      <p:sp>
        <p:nvSpPr>
          <p:cNvPr id="7185" name="Стрелка вниз 40"/>
          <p:cNvSpPr>
            <a:spLocks noChangeArrowheads="1"/>
          </p:cNvSpPr>
          <p:nvPr/>
        </p:nvSpPr>
        <p:spPr bwMode="auto">
          <a:xfrm>
            <a:off x="3008313" y="238125"/>
            <a:ext cx="304800" cy="336550"/>
          </a:xfrm>
          <a:prstGeom prst="downArrow">
            <a:avLst>
              <a:gd name="adj1" fmla="val 50000"/>
              <a:gd name="adj2" fmla="val 49795"/>
            </a:avLst>
          </a:prstGeom>
          <a:solidFill>
            <a:srgbClr val="00B8FF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altLang="ru-RU"/>
          </a:p>
        </p:txBody>
      </p:sp>
      <p:sp>
        <p:nvSpPr>
          <p:cNvPr id="7186" name="TextBox 1"/>
          <p:cNvSpPr txBox="1">
            <a:spLocks noChangeArrowheads="1"/>
          </p:cNvSpPr>
          <p:nvPr/>
        </p:nvSpPr>
        <p:spPr bwMode="auto">
          <a:xfrm>
            <a:off x="4791075" y="1878013"/>
            <a:ext cx="517525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800" b="1">
                <a:latin typeface="Times New Roman" pitchFamily="18" charset="0"/>
                <a:cs typeface="Times New Roman" pitchFamily="18" charset="0"/>
              </a:rPr>
              <a:t>у</a:t>
            </a:r>
          </a:p>
        </p:txBody>
      </p:sp>
      <p:sp>
        <p:nvSpPr>
          <p:cNvPr id="7187" name="TextBox 2"/>
          <p:cNvSpPr txBox="1">
            <a:spLocks noChangeArrowheads="1"/>
          </p:cNvSpPr>
          <p:nvPr/>
        </p:nvSpPr>
        <p:spPr bwMode="auto">
          <a:xfrm>
            <a:off x="4813300" y="2406650"/>
            <a:ext cx="482600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800" b="1">
                <a:latin typeface="Times New Roman" pitchFamily="18" charset="0"/>
                <a:cs typeface="Times New Roman" pitchFamily="18" charset="0"/>
              </a:rPr>
              <a:t>ф</a:t>
            </a:r>
          </a:p>
        </p:txBody>
      </p:sp>
      <p:sp>
        <p:nvSpPr>
          <p:cNvPr id="7188" name="TextBox 36"/>
          <p:cNvSpPr txBox="1">
            <a:spLocks noChangeArrowheads="1"/>
          </p:cNvSpPr>
          <p:nvPr/>
        </p:nvSpPr>
        <p:spPr bwMode="auto">
          <a:xfrm>
            <a:off x="4730750" y="2947988"/>
            <a:ext cx="676275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800" b="1">
                <a:latin typeface="Times New Roman" pitchFamily="18" charset="0"/>
                <a:cs typeface="Times New Roman" pitchFamily="18" charset="0"/>
              </a:rPr>
              <a:t>ф</a:t>
            </a:r>
          </a:p>
        </p:txBody>
      </p:sp>
      <p:sp>
        <p:nvSpPr>
          <p:cNvPr id="7189" name="TextBox 37"/>
          <p:cNvSpPr txBox="1">
            <a:spLocks noChangeArrowheads="1"/>
          </p:cNvSpPr>
          <p:nvPr/>
        </p:nvSpPr>
        <p:spPr bwMode="auto">
          <a:xfrm>
            <a:off x="4759325" y="3516313"/>
            <a:ext cx="554038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800" b="1">
                <a:latin typeface="Times New Roman" pitchFamily="18" charset="0"/>
                <a:cs typeface="Times New Roman" pitchFamily="18" charset="0"/>
              </a:rPr>
              <a:t>и</a:t>
            </a:r>
          </a:p>
        </p:txBody>
      </p:sp>
      <p:sp>
        <p:nvSpPr>
          <p:cNvPr id="7190" name="TextBox 38"/>
          <p:cNvSpPr txBox="1">
            <a:spLocks noChangeArrowheads="1"/>
          </p:cNvSpPr>
          <p:nvPr/>
        </p:nvSpPr>
        <p:spPr bwMode="auto">
          <a:xfrm>
            <a:off x="4724400" y="4032250"/>
            <a:ext cx="64770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800" b="1">
                <a:latin typeface="Times New Roman" pitchFamily="18" charset="0"/>
                <a:cs typeface="Times New Roman" pitchFamily="18" charset="0"/>
              </a:rPr>
              <a:t>к</a:t>
            </a:r>
          </a:p>
        </p:txBody>
      </p:sp>
      <p:sp>
        <p:nvSpPr>
          <p:cNvPr id="7191" name="TextBox 39"/>
          <p:cNvSpPr txBox="1">
            <a:spLocks noChangeArrowheads="1"/>
          </p:cNvSpPr>
          <p:nvPr/>
        </p:nvSpPr>
        <p:spPr bwMode="auto">
          <a:xfrm>
            <a:off x="4737100" y="4570413"/>
            <a:ext cx="64770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800" b="1">
                <a:latin typeface="Times New Roman" pitchFamily="18" charset="0"/>
                <a:cs typeface="Times New Roman" pitchFamily="18" charset="0"/>
              </a:rPr>
              <a:t>с</a:t>
            </a:r>
          </a:p>
        </p:txBody>
      </p:sp>
      <p:sp>
        <p:nvSpPr>
          <p:cNvPr id="7192" name="TextBox 40"/>
          <p:cNvSpPr txBox="1">
            <a:spLocks noChangeArrowheads="1"/>
          </p:cNvSpPr>
          <p:nvPr/>
        </p:nvSpPr>
        <p:spPr bwMode="auto">
          <a:xfrm>
            <a:off x="7248525" y="749300"/>
            <a:ext cx="633413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800" b="1">
                <a:latin typeface="Times New Roman" pitchFamily="18" charset="0"/>
                <a:cs typeface="Times New Roman" pitchFamily="18" charset="0"/>
              </a:rPr>
              <a:t>о</a:t>
            </a:r>
          </a:p>
        </p:txBody>
      </p:sp>
      <p:sp>
        <p:nvSpPr>
          <p:cNvPr id="7193" name="TextBox 41"/>
          <p:cNvSpPr txBox="1">
            <a:spLocks noChangeArrowheads="1"/>
          </p:cNvSpPr>
          <p:nvPr/>
        </p:nvSpPr>
        <p:spPr bwMode="auto">
          <a:xfrm>
            <a:off x="7273925" y="1825625"/>
            <a:ext cx="635000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800" b="1">
                <a:latin typeface="Times New Roman" pitchFamily="18" charset="0"/>
                <a:cs typeface="Times New Roman" pitchFamily="18" charset="0"/>
              </a:rPr>
              <a:t>о</a:t>
            </a:r>
          </a:p>
        </p:txBody>
      </p:sp>
      <p:sp>
        <p:nvSpPr>
          <p:cNvPr id="7194" name="TextBox 42"/>
          <p:cNvSpPr txBox="1">
            <a:spLocks noChangeArrowheads="1"/>
          </p:cNvSpPr>
          <p:nvPr/>
        </p:nvSpPr>
        <p:spPr bwMode="auto">
          <a:xfrm>
            <a:off x="7278688" y="2422525"/>
            <a:ext cx="633412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800" b="1">
                <a:latin typeface="Times New Roman" pitchFamily="18" charset="0"/>
                <a:cs typeface="Times New Roman" pitchFamily="18" charset="0"/>
              </a:rPr>
              <a:t>н</a:t>
            </a:r>
          </a:p>
        </p:txBody>
      </p:sp>
      <p:sp>
        <p:nvSpPr>
          <p:cNvPr id="7195" name="TextBox 44"/>
          <p:cNvSpPr txBox="1">
            <a:spLocks noChangeArrowheads="1"/>
          </p:cNvSpPr>
          <p:nvPr/>
        </p:nvSpPr>
        <p:spPr bwMode="auto">
          <a:xfrm>
            <a:off x="7304088" y="2976563"/>
            <a:ext cx="63500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800" b="1">
                <a:latin typeface="Times New Roman" pitchFamily="18" charset="0"/>
                <a:cs typeface="Times New Roman" pitchFamily="18" charset="0"/>
              </a:rPr>
              <a:t>ч</a:t>
            </a:r>
          </a:p>
        </p:txBody>
      </p:sp>
      <p:sp>
        <p:nvSpPr>
          <p:cNvPr id="7196" name="TextBox 46"/>
          <p:cNvSpPr txBox="1">
            <a:spLocks noChangeArrowheads="1"/>
          </p:cNvSpPr>
          <p:nvPr/>
        </p:nvSpPr>
        <p:spPr bwMode="auto">
          <a:xfrm>
            <a:off x="7278688" y="3538538"/>
            <a:ext cx="647700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800" b="1">
                <a:latin typeface="Times New Roman" pitchFamily="18" charset="0"/>
                <a:cs typeface="Times New Roman" pitchFamily="18" charset="0"/>
              </a:rPr>
              <a:t>а</a:t>
            </a:r>
          </a:p>
        </p:txBody>
      </p:sp>
      <p:sp>
        <p:nvSpPr>
          <p:cNvPr id="7197" name="TextBox 47"/>
          <p:cNvSpPr txBox="1">
            <a:spLocks noChangeArrowheads="1"/>
          </p:cNvSpPr>
          <p:nvPr/>
        </p:nvSpPr>
        <p:spPr bwMode="auto">
          <a:xfrm>
            <a:off x="7270750" y="4073525"/>
            <a:ext cx="633413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800" b="1">
                <a:latin typeface="Times New Roman" pitchFamily="18" charset="0"/>
                <a:cs typeface="Times New Roman" pitchFamily="18" charset="0"/>
              </a:rPr>
              <a:t>н</a:t>
            </a:r>
          </a:p>
        </p:txBody>
      </p:sp>
      <p:sp>
        <p:nvSpPr>
          <p:cNvPr id="7198" name="TextBox 48"/>
          <p:cNvSpPr txBox="1">
            <a:spLocks noChangeArrowheads="1"/>
          </p:cNvSpPr>
          <p:nvPr/>
        </p:nvSpPr>
        <p:spPr bwMode="auto">
          <a:xfrm>
            <a:off x="7210425" y="4643438"/>
            <a:ext cx="782638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800" b="1">
                <a:latin typeface="Times New Roman" pitchFamily="18" charset="0"/>
                <a:cs typeface="Times New Roman" pitchFamily="18" charset="0"/>
              </a:rPr>
              <a:t>и</a:t>
            </a:r>
          </a:p>
        </p:txBody>
      </p:sp>
      <p:sp>
        <p:nvSpPr>
          <p:cNvPr id="7199" name="TextBox 49"/>
          <p:cNvSpPr txBox="1">
            <a:spLocks noChangeArrowheads="1"/>
          </p:cNvSpPr>
          <p:nvPr/>
        </p:nvSpPr>
        <p:spPr bwMode="auto">
          <a:xfrm>
            <a:off x="7202488" y="5110163"/>
            <a:ext cx="784225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800" b="1">
                <a:latin typeface="Times New Roman" pitchFamily="18" charset="0"/>
                <a:cs typeface="Times New Roman" pitchFamily="18" charset="0"/>
              </a:rPr>
              <a:t>е</a:t>
            </a:r>
          </a:p>
        </p:txBody>
      </p:sp>
      <p:sp>
        <p:nvSpPr>
          <p:cNvPr id="44" name="TextBox 43"/>
          <p:cNvSpPr txBox="1">
            <a:spLocks noChangeArrowheads="1"/>
          </p:cNvSpPr>
          <p:nvPr/>
        </p:nvSpPr>
        <p:spPr bwMode="auto">
          <a:xfrm>
            <a:off x="3473450" y="315913"/>
            <a:ext cx="64770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800" b="1">
                <a:latin typeface="Times New Roman" pitchFamily="18" charset="0"/>
                <a:cs typeface="Times New Roman" pitchFamily="18" charset="0"/>
              </a:rPr>
              <a:t>к</a:t>
            </a:r>
          </a:p>
        </p:txBody>
      </p:sp>
      <p:sp>
        <p:nvSpPr>
          <p:cNvPr id="51" name="TextBox 50"/>
          <p:cNvSpPr txBox="1">
            <a:spLocks noChangeArrowheads="1"/>
          </p:cNvSpPr>
          <p:nvPr/>
        </p:nvSpPr>
        <p:spPr bwMode="auto">
          <a:xfrm>
            <a:off x="3516313" y="855663"/>
            <a:ext cx="574675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800" b="1">
                <a:latin typeface="Times New Roman" pitchFamily="18" charset="0"/>
                <a:cs typeface="Times New Roman" pitchFamily="18" charset="0"/>
              </a:rPr>
              <a:t>о</a:t>
            </a:r>
          </a:p>
        </p:txBody>
      </p:sp>
      <p:sp>
        <p:nvSpPr>
          <p:cNvPr id="52" name="TextBox 51"/>
          <p:cNvSpPr txBox="1">
            <a:spLocks noChangeArrowheads="1"/>
          </p:cNvSpPr>
          <p:nvPr/>
        </p:nvSpPr>
        <p:spPr bwMode="auto">
          <a:xfrm>
            <a:off x="3468688" y="1943100"/>
            <a:ext cx="649287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800" b="1">
                <a:latin typeface="Times New Roman" pitchFamily="18" charset="0"/>
                <a:cs typeface="Times New Roman" pitchFamily="18" charset="0"/>
              </a:rPr>
              <a:t>е</a:t>
            </a:r>
          </a:p>
        </p:txBody>
      </p:sp>
      <p:sp>
        <p:nvSpPr>
          <p:cNvPr id="53" name="TextBox 52"/>
          <p:cNvSpPr txBox="1">
            <a:spLocks noChangeArrowheads="1"/>
          </p:cNvSpPr>
          <p:nvPr/>
        </p:nvSpPr>
        <p:spPr bwMode="auto">
          <a:xfrm>
            <a:off x="3536950" y="2471738"/>
            <a:ext cx="533400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800" b="1">
                <a:latin typeface="Times New Roman" pitchFamily="18" charset="0"/>
                <a:cs typeface="Times New Roman" pitchFamily="18" charset="0"/>
              </a:rPr>
              <a:t>н</a:t>
            </a:r>
          </a:p>
        </p:txBody>
      </p:sp>
      <p:sp>
        <p:nvSpPr>
          <p:cNvPr id="54" name="TextBox 53"/>
          <p:cNvSpPr txBox="1">
            <a:spLocks noChangeArrowheads="1"/>
          </p:cNvSpPr>
          <p:nvPr/>
        </p:nvSpPr>
        <p:spPr bwMode="auto">
          <a:xfrm>
            <a:off x="3455988" y="3019425"/>
            <a:ext cx="720725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800" b="1">
                <a:latin typeface="Times New Roman" pitchFamily="18" charset="0"/>
                <a:cs typeface="Times New Roman" pitchFamily="18" charset="0"/>
              </a:rPr>
              <a:t>ь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1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3"/>
                  </p:tgtEl>
                </p:cond>
              </p:nextCondLst>
            </p:seq>
          </p:childTnLst>
        </p:cTn>
      </p:par>
    </p:tnLst>
    <p:bldLst>
      <p:bldP spid="44" grpId="0"/>
      <p:bldP spid="51" grpId="0"/>
      <p:bldP spid="52" grpId="0"/>
      <p:bldP spid="53" grpId="0"/>
      <p:bldP spid="5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4" name="Группа 39"/>
          <p:cNvGrpSpPr>
            <a:grpSpLocks/>
          </p:cNvGrpSpPr>
          <p:nvPr/>
        </p:nvGrpSpPr>
        <p:grpSpPr bwMode="auto">
          <a:xfrm>
            <a:off x="2843213" y="220663"/>
            <a:ext cx="6970712" cy="5453062"/>
            <a:chOff x="2842540" y="220000"/>
            <a:chExt cx="6971162" cy="5453885"/>
          </a:xfrm>
        </p:grpSpPr>
        <p:sp>
          <p:nvSpPr>
            <p:cNvPr id="4" name="Прямоугольник 3"/>
            <p:cNvSpPr/>
            <p:nvPr/>
          </p:nvSpPr>
          <p:spPr bwMode="auto">
            <a:xfrm>
              <a:off x="2842540" y="1279022"/>
              <a:ext cx="635041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 algn="ctr">
                <a:buFont typeface="Times New Roman" pitchFamily="16" charset="0"/>
                <a:buNone/>
                <a:defRPr/>
              </a:pPr>
              <a:endPara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" name="Прямоугольник 4"/>
            <p:cNvSpPr/>
            <p:nvPr/>
          </p:nvSpPr>
          <p:spPr bwMode="auto">
            <a:xfrm>
              <a:off x="3495044" y="759831"/>
              <a:ext cx="633454" cy="541419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Font typeface="Times New Roman" pitchFamily="16" charset="0"/>
                <a:buNone/>
                <a:defRPr/>
              </a:pPr>
              <a:endParaRPr lang="ru-RU"/>
            </a:p>
          </p:txBody>
        </p:sp>
        <p:sp>
          <p:nvSpPr>
            <p:cNvPr id="6" name="Прямоугольник 5"/>
            <p:cNvSpPr/>
            <p:nvPr/>
          </p:nvSpPr>
          <p:spPr bwMode="auto">
            <a:xfrm>
              <a:off x="3495044" y="1301250"/>
              <a:ext cx="633454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 algn="ctr">
                <a:buFont typeface="Times New Roman" pitchFamily="16" charset="0"/>
                <a:buNone/>
                <a:defRPr/>
              </a:pPr>
              <a:endPara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Прямоугольник 6"/>
            <p:cNvSpPr/>
            <p:nvPr/>
          </p:nvSpPr>
          <p:spPr bwMode="auto">
            <a:xfrm>
              <a:off x="4133260" y="1301250"/>
              <a:ext cx="633454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 algn="ctr">
                <a:buFont typeface="Times New Roman" pitchFamily="16" charset="0"/>
                <a:buNone/>
                <a:defRPr/>
              </a:pPr>
              <a:endPara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Прямоугольник 7"/>
            <p:cNvSpPr/>
            <p:nvPr/>
          </p:nvSpPr>
          <p:spPr bwMode="auto">
            <a:xfrm>
              <a:off x="4742900" y="1302838"/>
              <a:ext cx="635041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 algn="ctr">
                <a:buFont typeface="Times New Roman" pitchFamily="16" charset="0"/>
                <a:buNone/>
                <a:defRPr/>
              </a:pPr>
              <a:endPara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Прямоугольник 8"/>
            <p:cNvSpPr/>
            <p:nvPr/>
          </p:nvSpPr>
          <p:spPr bwMode="auto">
            <a:xfrm>
              <a:off x="5366828" y="1301250"/>
              <a:ext cx="633453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 algn="ctr">
                <a:buFont typeface="Times New Roman" pitchFamily="16" charset="0"/>
                <a:buNone/>
                <a:defRPr/>
              </a:pPr>
              <a:endPara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Прямоугольник 9"/>
            <p:cNvSpPr/>
            <p:nvPr/>
          </p:nvSpPr>
          <p:spPr bwMode="auto">
            <a:xfrm>
              <a:off x="6001869" y="1301250"/>
              <a:ext cx="633453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 algn="ctr">
                <a:buFont typeface="Times New Roman" pitchFamily="16" charset="0"/>
                <a:buNone/>
                <a:defRPr/>
              </a:pPr>
              <a:endPara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Прямоугольник 10"/>
            <p:cNvSpPr/>
            <p:nvPr/>
          </p:nvSpPr>
          <p:spPr bwMode="auto">
            <a:xfrm>
              <a:off x="6635322" y="1301250"/>
              <a:ext cx="635041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 algn="ctr">
                <a:buFont typeface="Times New Roman" pitchFamily="16" charset="0"/>
                <a:buNone/>
                <a:defRPr/>
              </a:pPr>
              <a:endPara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Прямоугольник 11"/>
            <p:cNvSpPr/>
            <p:nvPr/>
          </p:nvSpPr>
          <p:spPr bwMode="auto">
            <a:xfrm>
              <a:off x="7270363" y="1301250"/>
              <a:ext cx="635041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 algn="ctr">
                <a:buFont typeface="Times New Roman" pitchFamily="16" charset="0"/>
                <a:buNone/>
                <a:defRPr/>
              </a:pPr>
              <a:endPara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Прямоугольник 12"/>
            <p:cNvSpPr/>
            <p:nvPr/>
          </p:nvSpPr>
          <p:spPr bwMode="auto">
            <a:xfrm>
              <a:off x="7905404" y="1283786"/>
              <a:ext cx="635041" cy="541419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 algn="ctr">
                <a:buFont typeface="Times New Roman" pitchFamily="16" charset="0"/>
                <a:buNone/>
                <a:defRPr/>
              </a:pPr>
              <a:endPara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Прямоугольник 13"/>
            <p:cNvSpPr/>
            <p:nvPr/>
          </p:nvSpPr>
          <p:spPr bwMode="auto">
            <a:xfrm>
              <a:off x="3485519" y="1841082"/>
              <a:ext cx="635041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Font typeface="Times New Roman" pitchFamily="16" charset="0"/>
                <a:buNone/>
                <a:defRPr/>
              </a:pPr>
              <a:endParaRPr lang="ru-RU"/>
            </a:p>
          </p:txBody>
        </p:sp>
        <p:sp>
          <p:nvSpPr>
            <p:cNvPr id="15" name="Прямоугольник 14"/>
            <p:cNvSpPr/>
            <p:nvPr/>
          </p:nvSpPr>
          <p:spPr bwMode="auto">
            <a:xfrm>
              <a:off x="3485519" y="220000"/>
              <a:ext cx="635041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Font typeface="Times New Roman" pitchFamily="16" charset="0"/>
                <a:buNone/>
                <a:defRPr/>
              </a:pPr>
              <a:endParaRPr lang="ru-RU"/>
            </a:p>
          </p:txBody>
        </p:sp>
        <p:sp>
          <p:nvSpPr>
            <p:cNvPr id="16" name="Прямоугольник 15"/>
            <p:cNvSpPr/>
            <p:nvPr/>
          </p:nvSpPr>
          <p:spPr bwMode="auto">
            <a:xfrm>
              <a:off x="3498219" y="2927096"/>
              <a:ext cx="635041" cy="541420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Font typeface="Times New Roman" pitchFamily="16" charset="0"/>
                <a:buNone/>
                <a:defRPr/>
              </a:pPr>
              <a:endParaRPr lang="ru-RU"/>
            </a:p>
          </p:txBody>
        </p:sp>
        <p:sp>
          <p:nvSpPr>
            <p:cNvPr id="17" name="Прямоугольник 16"/>
            <p:cNvSpPr/>
            <p:nvPr/>
          </p:nvSpPr>
          <p:spPr bwMode="auto">
            <a:xfrm>
              <a:off x="3498219" y="2387264"/>
              <a:ext cx="635041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Font typeface="Times New Roman" pitchFamily="16" charset="0"/>
                <a:buNone/>
                <a:defRPr/>
              </a:pPr>
              <a:endParaRPr lang="ru-RU"/>
            </a:p>
          </p:txBody>
        </p:sp>
        <p:sp>
          <p:nvSpPr>
            <p:cNvPr id="18" name="Прямоугольник 17"/>
            <p:cNvSpPr/>
            <p:nvPr/>
          </p:nvSpPr>
          <p:spPr bwMode="auto">
            <a:xfrm>
              <a:off x="4731787" y="1847433"/>
              <a:ext cx="635041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Font typeface="Times New Roman" pitchFamily="16" charset="0"/>
                <a:buNone/>
                <a:defRPr/>
              </a:pPr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 bwMode="auto">
            <a:xfrm>
              <a:off x="4731787" y="2380913"/>
              <a:ext cx="635041" cy="541420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Font typeface="Times New Roman" pitchFamily="16" charset="0"/>
                <a:buNone/>
                <a:defRPr/>
              </a:pPr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 bwMode="auto">
            <a:xfrm>
              <a:off x="4731787" y="2927096"/>
              <a:ext cx="635041" cy="541420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Font typeface="Times New Roman" pitchFamily="16" charset="0"/>
                <a:buNone/>
                <a:defRPr/>
              </a:pPr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 bwMode="auto">
            <a:xfrm>
              <a:off x="4736549" y="4548178"/>
              <a:ext cx="635041" cy="541419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Font typeface="Times New Roman" pitchFamily="16" charset="0"/>
                <a:buNone/>
                <a:defRPr/>
              </a:pPr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 bwMode="auto">
            <a:xfrm>
              <a:off x="4736549" y="4008347"/>
              <a:ext cx="635041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Font typeface="Times New Roman" pitchFamily="16" charset="0"/>
                <a:buNone/>
                <a:defRPr/>
              </a:pPr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 bwMode="auto">
            <a:xfrm>
              <a:off x="4742900" y="3468515"/>
              <a:ext cx="635041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Font typeface="Times New Roman" pitchFamily="16" charset="0"/>
                <a:buNone/>
                <a:defRPr/>
              </a:pPr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 bwMode="auto">
            <a:xfrm>
              <a:off x="7276713" y="743954"/>
              <a:ext cx="635041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Font typeface="Times New Roman" pitchFamily="16" charset="0"/>
                <a:buNone/>
                <a:defRPr/>
              </a:pPr>
              <a:endParaRPr lang="ru-RU"/>
            </a:p>
          </p:txBody>
        </p:sp>
        <p:sp>
          <p:nvSpPr>
            <p:cNvPr id="25" name="Прямоугольник 24"/>
            <p:cNvSpPr/>
            <p:nvPr/>
          </p:nvSpPr>
          <p:spPr bwMode="auto">
            <a:xfrm>
              <a:off x="7276713" y="4592635"/>
              <a:ext cx="635041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Font typeface="Times New Roman" pitchFamily="16" charset="0"/>
                <a:buNone/>
                <a:defRPr/>
              </a:pPr>
              <a:endParaRPr lang="ru-RU"/>
            </a:p>
          </p:txBody>
        </p:sp>
        <p:sp>
          <p:nvSpPr>
            <p:cNvPr id="26" name="Прямоугольник 25"/>
            <p:cNvSpPr/>
            <p:nvPr/>
          </p:nvSpPr>
          <p:spPr bwMode="auto">
            <a:xfrm>
              <a:off x="7270363" y="4052803"/>
              <a:ext cx="635041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Font typeface="Times New Roman" pitchFamily="16" charset="0"/>
                <a:buNone/>
                <a:defRPr/>
              </a:pPr>
              <a:endParaRPr lang="ru-RU"/>
            </a:p>
          </p:txBody>
        </p:sp>
        <p:sp>
          <p:nvSpPr>
            <p:cNvPr id="27" name="Прямоугольник 26"/>
            <p:cNvSpPr/>
            <p:nvPr/>
          </p:nvSpPr>
          <p:spPr bwMode="auto">
            <a:xfrm>
              <a:off x="7270363" y="3511384"/>
              <a:ext cx="635041" cy="541420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Font typeface="Times New Roman" pitchFamily="16" charset="0"/>
                <a:buNone/>
                <a:defRPr/>
              </a:pPr>
              <a:endParaRPr lang="ru-RU"/>
            </a:p>
          </p:txBody>
        </p:sp>
        <p:sp>
          <p:nvSpPr>
            <p:cNvPr id="28" name="Прямоугольник 27"/>
            <p:cNvSpPr/>
            <p:nvPr/>
          </p:nvSpPr>
          <p:spPr bwMode="auto">
            <a:xfrm>
              <a:off x="7276713" y="2952499"/>
              <a:ext cx="635041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Font typeface="Times New Roman" pitchFamily="16" charset="0"/>
                <a:buNone/>
                <a:defRPr/>
              </a:pPr>
              <a:endParaRPr lang="ru-RU"/>
            </a:p>
          </p:txBody>
        </p:sp>
        <p:sp>
          <p:nvSpPr>
            <p:cNvPr id="29" name="Прямоугольник 28"/>
            <p:cNvSpPr/>
            <p:nvPr/>
          </p:nvSpPr>
          <p:spPr bwMode="auto">
            <a:xfrm>
              <a:off x="7276713" y="2406317"/>
              <a:ext cx="635041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Font typeface="Times New Roman" pitchFamily="16" charset="0"/>
                <a:buNone/>
                <a:defRPr/>
              </a:pPr>
              <a:endParaRPr lang="ru-RU"/>
            </a:p>
          </p:txBody>
        </p:sp>
        <p:sp>
          <p:nvSpPr>
            <p:cNvPr id="30" name="Прямоугольник 29"/>
            <p:cNvSpPr/>
            <p:nvPr/>
          </p:nvSpPr>
          <p:spPr bwMode="auto">
            <a:xfrm>
              <a:off x="7276713" y="1841082"/>
              <a:ext cx="635041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Font typeface="Times New Roman" pitchFamily="16" charset="0"/>
                <a:buNone/>
                <a:defRPr/>
              </a:pPr>
              <a:endParaRPr lang="ru-RU"/>
            </a:p>
          </p:txBody>
        </p:sp>
        <p:sp>
          <p:nvSpPr>
            <p:cNvPr id="31" name="Прямоугольник 30"/>
            <p:cNvSpPr/>
            <p:nvPr/>
          </p:nvSpPr>
          <p:spPr bwMode="auto">
            <a:xfrm>
              <a:off x="7273538" y="5134054"/>
              <a:ext cx="635041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Font typeface="Times New Roman" pitchFamily="16" charset="0"/>
                <a:buNone/>
                <a:defRPr/>
              </a:pPr>
              <a:endParaRPr lang="ru-RU"/>
            </a:p>
          </p:txBody>
        </p:sp>
        <p:sp>
          <p:nvSpPr>
            <p:cNvPr id="32" name="Прямоугольник 31"/>
            <p:cNvSpPr/>
            <p:nvPr/>
          </p:nvSpPr>
          <p:spPr bwMode="auto">
            <a:xfrm>
              <a:off x="5987580" y="4052803"/>
              <a:ext cx="635041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Font typeface="Times New Roman" pitchFamily="16" charset="0"/>
                <a:buNone/>
                <a:defRPr/>
              </a:pPr>
              <a:endParaRPr lang="ru-RU"/>
            </a:p>
          </p:txBody>
        </p:sp>
        <p:sp>
          <p:nvSpPr>
            <p:cNvPr id="33" name="Прямоугольник 32"/>
            <p:cNvSpPr/>
            <p:nvPr/>
          </p:nvSpPr>
          <p:spPr bwMode="auto">
            <a:xfrm>
              <a:off x="6635322" y="4052803"/>
              <a:ext cx="635041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Font typeface="Times New Roman" pitchFamily="16" charset="0"/>
                <a:buNone/>
                <a:defRPr/>
              </a:pPr>
              <a:endParaRPr lang="ru-RU"/>
            </a:p>
          </p:txBody>
        </p:sp>
        <p:sp>
          <p:nvSpPr>
            <p:cNvPr id="34" name="Прямоугольник 33"/>
            <p:cNvSpPr/>
            <p:nvPr/>
          </p:nvSpPr>
          <p:spPr bwMode="auto">
            <a:xfrm>
              <a:off x="9178661" y="4052803"/>
              <a:ext cx="635041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Font typeface="Times New Roman" pitchFamily="16" charset="0"/>
                <a:buNone/>
                <a:defRPr/>
              </a:pPr>
              <a:endParaRPr lang="ru-RU"/>
            </a:p>
          </p:txBody>
        </p:sp>
        <p:sp>
          <p:nvSpPr>
            <p:cNvPr id="35" name="Прямоугольник 34"/>
            <p:cNvSpPr/>
            <p:nvPr/>
          </p:nvSpPr>
          <p:spPr bwMode="auto">
            <a:xfrm>
              <a:off x="8545208" y="4052803"/>
              <a:ext cx="633453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Font typeface="Times New Roman" pitchFamily="16" charset="0"/>
                <a:buNone/>
                <a:defRPr/>
              </a:pPr>
              <a:endParaRPr lang="ru-RU"/>
            </a:p>
          </p:txBody>
        </p:sp>
        <p:sp>
          <p:nvSpPr>
            <p:cNvPr id="36" name="Прямоугольник 35"/>
            <p:cNvSpPr/>
            <p:nvPr/>
          </p:nvSpPr>
          <p:spPr bwMode="auto">
            <a:xfrm>
              <a:off x="7910167" y="4052803"/>
              <a:ext cx="635041" cy="539831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Font typeface="Times New Roman" pitchFamily="16" charset="0"/>
                <a:buNone/>
                <a:defRPr/>
              </a:pPr>
              <a:endParaRPr lang="ru-RU"/>
            </a:p>
          </p:txBody>
        </p:sp>
      </p:grpSp>
      <p:sp>
        <p:nvSpPr>
          <p:cNvPr id="5123" name="Скругленный прямоугольник 36"/>
          <p:cNvSpPr>
            <a:spLocks noChangeArrowheads="1"/>
          </p:cNvSpPr>
          <p:nvPr/>
        </p:nvSpPr>
        <p:spPr bwMode="auto">
          <a:xfrm>
            <a:off x="253966" y="5422911"/>
            <a:ext cx="4611684" cy="1876442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>
              <a:lnSpc>
                <a:spcPct val="115000"/>
              </a:lnSpc>
              <a:spcAft>
                <a:spcPts val="1000"/>
              </a:spcAft>
              <a:buFont typeface="Times New Roman" pitchFamily="16" charset="0"/>
              <a:buNone/>
              <a:defRPr/>
            </a:pPr>
            <a:r>
              <a:rPr lang="ru-RU" sz="2800" b="1" dirty="0">
                <a:latin typeface="Times New Roman" pitchFamily="18" charset="0"/>
                <a:ea typeface="Calibri"/>
                <a:cs typeface="Times New Roman" pitchFamily="18" charset="0"/>
              </a:rPr>
              <a:t>Как называется часть значимого </a:t>
            </a:r>
            <a:r>
              <a:rPr lang="ru-RU" sz="28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слова без окончания </a:t>
            </a:r>
            <a:r>
              <a:rPr lang="ru-RU" sz="2800" b="1" dirty="0">
                <a:latin typeface="Times New Roman" pitchFamily="18" charset="0"/>
                <a:ea typeface="Calibri"/>
                <a:cs typeface="Times New Roman" pitchFamily="18" charset="0"/>
              </a:rPr>
              <a:t>?</a:t>
            </a:r>
            <a:endParaRPr lang="ru-RU" sz="28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8196" name="TextBox 1"/>
          <p:cNvSpPr txBox="1">
            <a:spLocks noChangeArrowheads="1"/>
          </p:cNvSpPr>
          <p:nvPr/>
        </p:nvSpPr>
        <p:spPr bwMode="auto">
          <a:xfrm>
            <a:off x="2843213" y="1292225"/>
            <a:ext cx="635000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800" b="1">
                <a:latin typeface="Times New Roman" pitchFamily="18" charset="0"/>
                <a:cs typeface="Times New Roman" pitchFamily="18" charset="0"/>
              </a:rPr>
              <a:t>п</a:t>
            </a:r>
          </a:p>
        </p:txBody>
      </p:sp>
      <p:sp>
        <p:nvSpPr>
          <p:cNvPr id="8197" name="TextBox 2"/>
          <p:cNvSpPr txBox="1">
            <a:spLocks noChangeArrowheads="1"/>
          </p:cNvSpPr>
          <p:nvPr/>
        </p:nvSpPr>
        <p:spPr bwMode="auto">
          <a:xfrm>
            <a:off x="3498850" y="1308100"/>
            <a:ext cx="622300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800" b="1">
                <a:latin typeface="Times New Roman" pitchFamily="18" charset="0"/>
                <a:cs typeface="Times New Roman" pitchFamily="18" charset="0"/>
              </a:rPr>
              <a:t>р</a:t>
            </a:r>
          </a:p>
        </p:txBody>
      </p:sp>
      <p:sp>
        <p:nvSpPr>
          <p:cNvPr id="8198" name="TextBox 36"/>
          <p:cNvSpPr txBox="1">
            <a:spLocks noChangeArrowheads="1"/>
          </p:cNvSpPr>
          <p:nvPr/>
        </p:nvSpPr>
        <p:spPr bwMode="auto">
          <a:xfrm>
            <a:off x="4121150" y="1323975"/>
            <a:ext cx="60960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800" b="1">
                <a:latin typeface="Times New Roman" pitchFamily="18" charset="0"/>
                <a:cs typeface="Times New Roman" pitchFamily="18" charset="0"/>
              </a:rPr>
              <a:t>и</a:t>
            </a:r>
          </a:p>
        </p:txBody>
      </p:sp>
      <p:sp>
        <p:nvSpPr>
          <p:cNvPr id="8199" name="TextBox 37"/>
          <p:cNvSpPr txBox="1">
            <a:spLocks noChangeArrowheads="1"/>
          </p:cNvSpPr>
          <p:nvPr/>
        </p:nvSpPr>
        <p:spPr bwMode="auto">
          <a:xfrm>
            <a:off x="4767263" y="1292225"/>
            <a:ext cx="546100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800" b="1">
                <a:latin typeface="Times New Roman" pitchFamily="18" charset="0"/>
                <a:cs typeface="Times New Roman" pitchFamily="18" charset="0"/>
              </a:rPr>
              <a:t>с</a:t>
            </a:r>
          </a:p>
        </p:txBody>
      </p:sp>
      <p:sp>
        <p:nvSpPr>
          <p:cNvPr id="8200" name="TextBox 38"/>
          <p:cNvSpPr txBox="1">
            <a:spLocks noChangeArrowheads="1"/>
          </p:cNvSpPr>
          <p:nvPr/>
        </p:nvSpPr>
        <p:spPr bwMode="auto">
          <a:xfrm>
            <a:off x="5407025" y="1303338"/>
            <a:ext cx="554038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800" b="1">
                <a:latin typeface="Times New Roman" pitchFamily="18" charset="0"/>
                <a:cs typeface="Times New Roman" pitchFamily="18" charset="0"/>
              </a:rPr>
              <a:t>т</a:t>
            </a:r>
          </a:p>
        </p:txBody>
      </p:sp>
      <p:sp>
        <p:nvSpPr>
          <p:cNvPr id="8201" name="TextBox 39"/>
          <p:cNvSpPr txBox="1">
            <a:spLocks noChangeArrowheads="1"/>
          </p:cNvSpPr>
          <p:nvPr/>
        </p:nvSpPr>
        <p:spPr bwMode="auto">
          <a:xfrm>
            <a:off x="5878513" y="1303338"/>
            <a:ext cx="744537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800" b="1">
                <a:latin typeface="Times New Roman" pitchFamily="18" charset="0"/>
                <a:cs typeface="Times New Roman" pitchFamily="18" charset="0"/>
              </a:rPr>
              <a:t>а</a:t>
            </a:r>
          </a:p>
        </p:txBody>
      </p:sp>
      <p:sp>
        <p:nvSpPr>
          <p:cNvPr id="8202" name="TextBox 41"/>
          <p:cNvSpPr txBox="1">
            <a:spLocks noChangeArrowheads="1"/>
          </p:cNvSpPr>
          <p:nvPr/>
        </p:nvSpPr>
        <p:spPr bwMode="auto">
          <a:xfrm>
            <a:off x="6624638" y="1304925"/>
            <a:ext cx="652462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800" b="1">
                <a:latin typeface="Times New Roman" pitchFamily="18" charset="0"/>
                <a:cs typeface="Times New Roman" pitchFamily="18" charset="0"/>
              </a:rPr>
              <a:t>в</a:t>
            </a:r>
          </a:p>
        </p:txBody>
      </p:sp>
      <p:sp>
        <p:nvSpPr>
          <p:cNvPr id="8203" name="TextBox 42"/>
          <p:cNvSpPr txBox="1">
            <a:spLocks noChangeArrowheads="1"/>
          </p:cNvSpPr>
          <p:nvPr/>
        </p:nvSpPr>
        <p:spPr bwMode="auto">
          <a:xfrm>
            <a:off x="7277100" y="1289050"/>
            <a:ext cx="576263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800" b="1">
                <a:latin typeface="Times New Roman" pitchFamily="18" charset="0"/>
                <a:cs typeface="Times New Roman" pitchFamily="18" charset="0"/>
              </a:rPr>
              <a:t>к</a:t>
            </a:r>
          </a:p>
        </p:txBody>
      </p:sp>
      <p:sp>
        <p:nvSpPr>
          <p:cNvPr id="8204" name="TextBox 43"/>
          <p:cNvSpPr txBox="1">
            <a:spLocks noChangeArrowheads="1"/>
          </p:cNvSpPr>
          <p:nvPr/>
        </p:nvSpPr>
        <p:spPr bwMode="auto">
          <a:xfrm>
            <a:off x="7908925" y="1279525"/>
            <a:ext cx="615950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800" b="1">
                <a:latin typeface="Times New Roman" pitchFamily="18" charset="0"/>
                <a:cs typeface="Times New Roman" pitchFamily="18" charset="0"/>
              </a:rPr>
              <a:t>а</a:t>
            </a:r>
          </a:p>
        </p:txBody>
      </p:sp>
      <p:sp>
        <p:nvSpPr>
          <p:cNvPr id="8208" name="TextBox 1"/>
          <p:cNvSpPr txBox="1">
            <a:spLocks noChangeArrowheads="1"/>
          </p:cNvSpPr>
          <p:nvPr/>
        </p:nvSpPr>
        <p:spPr bwMode="auto">
          <a:xfrm>
            <a:off x="4791075" y="1878013"/>
            <a:ext cx="517525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800" b="1">
                <a:latin typeface="Times New Roman" pitchFamily="18" charset="0"/>
                <a:cs typeface="Times New Roman" pitchFamily="18" charset="0"/>
              </a:rPr>
              <a:t>у</a:t>
            </a:r>
          </a:p>
        </p:txBody>
      </p:sp>
      <p:sp>
        <p:nvSpPr>
          <p:cNvPr id="8209" name="TextBox 2"/>
          <p:cNvSpPr txBox="1">
            <a:spLocks noChangeArrowheads="1"/>
          </p:cNvSpPr>
          <p:nvPr/>
        </p:nvSpPr>
        <p:spPr bwMode="auto">
          <a:xfrm>
            <a:off x="4813300" y="2406650"/>
            <a:ext cx="482600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800" b="1">
                <a:latin typeface="Times New Roman" pitchFamily="18" charset="0"/>
                <a:cs typeface="Times New Roman" pitchFamily="18" charset="0"/>
              </a:rPr>
              <a:t>ф</a:t>
            </a:r>
          </a:p>
        </p:txBody>
      </p:sp>
      <p:sp>
        <p:nvSpPr>
          <p:cNvPr id="8210" name="TextBox 36"/>
          <p:cNvSpPr txBox="1">
            <a:spLocks noChangeArrowheads="1"/>
          </p:cNvSpPr>
          <p:nvPr/>
        </p:nvSpPr>
        <p:spPr bwMode="auto">
          <a:xfrm>
            <a:off x="4730750" y="2947988"/>
            <a:ext cx="676275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800" b="1">
                <a:latin typeface="Times New Roman" pitchFamily="18" charset="0"/>
                <a:cs typeface="Times New Roman" pitchFamily="18" charset="0"/>
              </a:rPr>
              <a:t>ф</a:t>
            </a:r>
          </a:p>
        </p:txBody>
      </p:sp>
      <p:sp>
        <p:nvSpPr>
          <p:cNvPr id="8211" name="TextBox 37"/>
          <p:cNvSpPr txBox="1">
            <a:spLocks noChangeArrowheads="1"/>
          </p:cNvSpPr>
          <p:nvPr/>
        </p:nvSpPr>
        <p:spPr bwMode="auto">
          <a:xfrm>
            <a:off x="4759325" y="3516313"/>
            <a:ext cx="554038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800" b="1">
                <a:latin typeface="Times New Roman" pitchFamily="18" charset="0"/>
                <a:cs typeface="Times New Roman" pitchFamily="18" charset="0"/>
              </a:rPr>
              <a:t>и</a:t>
            </a:r>
          </a:p>
        </p:txBody>
      </p:sp>
      <p:sp>
        <p:nvSpPr>
          <p:cNvPr id="8212" name="TextBox 38"/>
          <p:cNvSpPr txBox="1">
            <a:spLocks noChangeArrowheads="1"/>
          </p:cNvSpPr>
          <p:nvPr/>
        </p:nvSpPr>
        <p:spPr bwMode="auto">
          <a:xfrm>
            <a:off x="4724400" y="4032250"/>
            <a:ext cx="64770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800" b="1">
                <a:latin typeface="Times New Roman" pitchFamily="18" charset="0"/>
                <a:cs typeface="Times New Roman" pitchFamily="18" charset="0"/>
              </a:rPr>
              <a:t>к</a:t>
            </a:r>
          </a:p>
        </p:txBody>
      </p:sp>
      <p:sp>
        <p:nvSpPr>
          <p:cNvPr id="8213" name="TextBox 39"/>
          <p:cNvSpPr txBox="1">
            <a:spLocks noChangeArrowheads="1"/>
          </p:cNvSpPr>
          <p:nvPr/>
        </p:nvSpPr>
        <p:spPr bwMode="auto">
          <a:xfrm>
            <a:off x="4737100" y="4570413"/>
            <a:ext cx="64770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800" b="1">
                <a:latin typeface="Times New Roman" pitchFamily="18" charset="0"/>
                <a:cs typeface="Times New Roman" pitchFamily="18" charset="0"/>
              </a:rPr>
              <a:t>с</a:t>
            </a:r>
          </a:p>
        </p:txBody>
      </p:sp>
      <p:sp>
        <p:nvSpPr>
          <p:cNvPr id="8214" name="TextBox 40"/>
          <p:cNvSpPr txBox="1">
            <a:spLocks noChangeArrowheads="1"/>
          </p:cNvSpPr>
          <p:nvPr/>
        </p:nvSpPr>
        <p:spPr bwMode="auto">
          <a:xfrm>
            <a:off x="7248525" y="749300"/>
            <a:ext cx="633413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800" b="1">
                <a:latin typeface="Times New Roman" pitchFamily="18" charset="0"/>
                <a:cs typeface="Times New Roman" pitchFamily="18" charset="0"/>
              </a:rPr>
              <a:t>о</a:t>
            </a:r>
          </a:p>
        </p:txBody>
      </p:sp>
      <p:sp>
        <p:nvSpPr>
          <p:cNvPr id="8215" name="TextBox 41"/>
          <p:cNvSpPr txBox="1">
            <a:spLocks noChangeArrowheads="1"/>
          </p:cNvSpPr>
          <p:nvPr/>
        </p:nvSpPr>
        <p:spPr bwMode="auto">
          <a:xfrm>
            <a:off x="7273925" y="1825625"/>
            <a:ext cx="635000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800" b="1">
                <a:latin typeface="Times New Roman" pitchFamily="18" charset="0"/>
                <a:cs typeface="Times New Roman" pitchFamily="18" charset="0"/>
              </a:rPr>
              <a:t>о</a:t>
            </a:r>
          </a:p>
        </p:txBody>
      </p:sp>
      <p:sp>
        <p:nvSpPr>
          <p:cNvPr id="8216" name="TextBox 42"/>
          <p:cNvSpPr txBox="1">
            <a:spLocks noChangeArrowheads="1"/>
          </p:cNvSpPr>
          <p:nvPr/>
        </p:nvSpPr>
        <p:spPr bwMode="auto">
          <a:xfrm>
            <a:off x="7278688" y="2422525"/>
            <a:ext cx="633412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800" b="1">
                <a:latin typeface="Times New Roman" pitchFamily="18" charset="0"/>
                <a:cs typeface="Times New Roman" pitchFamily="18" charset="0"/>
              </a:rPr>
              <a:t>н</a:t>
            </a:r>
          </a:p>
        </p:txBody>
      </p:sp>
      <p:sp>
        <p:nvSpPr>
          <p:cNvPr id="8217" name="TextBox 44"/>
          <p:cNvSpPr txBox="1">
            <a:spLocks noChangeArrowheads="1"/>
          </p:cNvSpPr>
          <p:nvPr/>
        </p:nvSpPr>
        <p:spPr bwMode="auto">
          <a:xfrm>
            <a:off x="7304088" y="2976563"/>
            <a:ext cx="63500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800" b="1">
                <a:latin typeface="Times New Roman" pitchFamily="18" charset="0"/>
                <a:cs typeface="Times New Roman" pitchFamily="18" charset="0"/>
              </a:rPr>
              <a:t>ч</a:t>
            </a:r>
          </a:p>
        </p:txBody>
      </p:sp>
      <p:sp>
        <p:nvSpPr>
          <p:cNvPr id="8218" name="TextBox 46"/>
          <p:cNvSpPr txBox="1">
            <a:spLocks noChangeArrowheads="1"/>
          </p:cNvSpPr>
          <p:nvPr/>
        </p:nvSpPr>
        <p:spPr bwMode="auto">
          <a:xfrm>
            <a:off x="7278688" y="3538538"/>
            <a:ext cx="647700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800" b="1">
                <a:latin typeface="Times New Roman" pitchFamily="18" charset="0"/>
                <a:cs typeface="Times New Roman" pitchFamily="18" charset="0"/>
              </a:rPr>
              <a:t>а</a:t>
            </a:r>
          </a:p>
        </p:txBody>
      </p:sp>
      <p:sp>
        <p:nvSpPr>
          <p:cNvPr id="8219" name="TextBox 47"/>
          <p:cNvSpPr txBox="1">
            <a:spLocks noChangeArrowheads="1"/>
          </p:cNvSpPr>
          <p:nvPr/>
        </p:nvSpPr>
        <p:spPr bwMode="auto">
          <a:xfrm>
            <a:off x="7270750" y="4073525"/>
            <a:ext cx="633413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800" b="1" dirty="0" err="1">
                <a:latin typeface="Times New Roman" pitchFamily="18" charset="0"/>
                <a:cs typeface="Times New Roman" pitchFamily="18" charset="0"/>
              </a:rPr>
              <a:t>н</a:t>
            </a:r>
            <a:endParaRPr lang="ru-RU" alt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20" name="TextBox 48"/>
          <p:cNvSpPr txBox="1">
            <a:spLocks noChangeArrowheads="1"/>
          </p:cNvSpPr>
          <p:nvPr/>
        </p:nvSpPr>
        <p:spPr bwMode="auto">
          <a:xfrm>
            <a:off x="7210425" y="4643438"/>
            <a:ext cx="782638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800" b="1">
                <a:latin typeface="Times New Roman" pitchFamily="18" charset="0"/>
                <a:cs typeface="Times New Roman" pitchFamily="18" charset="0"/>
              </a:rPr>
              <a:t>и</a:t>
            </a:r>
          </a:p>
        </p:txBody>
      </p:sp>
      <p:sp>
        <p:nvSpPr>
          <p:cNvPr id="8221" name="TextBox 49"/>
          <p:cNvSpPr txBox="1">
            <a:spLocks noChangeArrowheads="1"/>
          </p:cNvSpPr>
          <p:nvPr/>
        </p:nvSpPr>
        <p:spPr bwMode="auto">
          <a:xfrm>
            <a:off x="7202488" y="5110163"/>
            <a:ext cx="784225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800" b="1">
                <a:latin typeface="Times New Roman" pitchFamily="18" charset="0"/>
                <a:cs typeface="Times New Roman" pitchFamily="18" charset="0"/>
              </a:rPr>
              <a:t>е</a:t>
            </a:r>
          </a:p>
        </p:txBody>
      </p:sp>
      <p:sp>
        <p:nvSpPr>
          <p:cNvPr id="8222" name="TextBox 43"/>
          <p:cNvSpPr txBox="1">
            <a:spLocks noChangeArrowheads="1"/>
          </p:cNvSpPr>
          <p:nvPr/>
        </p:nvSpPr>
        <p:spPr bwMode="auto">
          <a:xfrm>
            <a:off x="3473450" y="315913"/>
            <a:ext cx="64770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800" b="1">
                <a:latin typeface="Times New Roman" pitchFamily="18" charset="0"/>
                <a:cs typeface="Times New Roman" pitchFamily="18" charset="0"/>
              </a:rPr>
              <a:t>к</a:t>
            </a:r>
          </a:p>
        </p:txBody>
      </p:sp>
      <p:sp>
        <p:nvSpPr>
          <p:cNvPr id="8223" name="TextBox 50"/>
          <p:cNvSpPr txBox="1">
            <a:spLocks noChangeArrowheads="1"/>
          </p:cNvSpPr>
          <p:nvPr/>
        </p:nvSpPr>
        <p:spPr bwMode="auto">
          <a:xfrm>
            <a:off x="3516313" y="855663"/>
            <a:ext cx="574675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800" b="1">
                <a:latin typeface="Times New Roman" pitchFamily="18" charset="0"/>
                <a:cs typeface="Times New Roman" pitchFamily="18" charset="0"/>
              </a:rPr>
              <a:t>о</a:t>
            </a:r>
          </a:p>
        </p:txBody>
      </p:sp>
      <p:sp>
        <p:nvSpPr>
          <p:cNvPr id="8224" name="TextBox 51"/>
          <p:cNvSpPr txBox="1">
            <a:spLocks noChangeArrowheads="1"/>
          </p:cNvSpPr>
          <p:nvPr/>
        </p:nvSpPr>
        <p:spPr bwMode="auto">
          <a:xfrm>
            <a:off x="3468688" y="1943100"/>
            <a:ext cx="649287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800" b="1">
                <a:latin typeface="Times New Roman" pitchFamily="18" charset="0"/>
                <a:cs typeface="Times New Roman" pitchFamily="18" charset="0"/>
              </a:rPr>
              <a:t>е</a:t>
            </a:r>
          </a:p>
        </p:txBody>
      </p:sp>
      <p:sp>
        <p:nvSpPr>
          <p:cNvPr id="8225" name="TextBox 52"/>
          <p:cNvSpPr txBox="1">
            <a:spLocks noChangeArrowheads="1"/>
          </p:cNvSpPr>
          <p:nvPr/>
        </p:nvSpPr>
        <p:spPr bwMode="auto">
          <a:xfrm>
            <a:off x="3536950" y="2471738"/>
            <a:ext cx="533400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800" b="1">
                <a:latin typeface="Times New Roman" pitchFamily="18" charset="0"/>
                <a:cs typeface="Times New Roman" pitchFamily="18" charset="0"/>
              </a:rPr>
              <a:t>н</a:t>
            </a:r>
          </a:p>
        </p:txBody>
      </p:sp>
      <p:sp>
        <p:nvSpPr>
          <p:cNvPr id="8226" name="TextBox 53"/>
          <p:cNvSpPr txBox="1">
            <a:spLocks noChangeArrowheads="1"/>
          </p:cNvSpPr>
          <p:nvPr/>
        </p:nvSpPr>
        <p:spPr bwMode="auto">
          <a:xfrm>
            <a:off x="3455988" y="3019425"/>
            <a:ext cx="720725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800" b="1">
                <a:latin typeface="Times New Roman" pitchFamily="18" charset="0"/>
                <a:cs typeface="Times New Roman" pitchFamily="18" charset="0"/>
              </a:rPr>
              <a:t>ь</a:t>
            </a:r>
          </a:p>
        </p:txBody>
      </p:sp>
      <p:sp>
        <p:nvSpPr>
          <p:cNvPr id="55" name="TextBox 54"/>
          <p:cNvSpPr txBox="1">
            <a:spLocks noChangeArrowheads="1"/>
          </p:cNvSpPr>
          <p:nvPr/>
        </p:nvSpPr>
        <p:spPr bwMode="auto">
          <a:xfrm>
            <a:off x="6021388" y="4040188"/>
            <a:ext cx="566737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800" b="1" dirty="0">
                <a:latin typeface="Times New Roman" pitchFamily="18" charset="0"/>
                <a:cs typeface="Times New Roman" pitchFamily="18" charset="0"/>
              </a:rPr>
              <a:t>о</a:t>
            </a:r>
          </a:p>
        </p:txBody>
      </p:sp>
      <p:sp>
        <p:nvSpPr>
          <p:cNvPr id="56" name="TextBox 55"/>
          <p:cNvSpPr txBox="1">
            <a:spLocks noChangeArrowheads="1"/>
          </p:cNvSpPr>
          <p:nvPr/>
        </p:nvSpPr>
        <p:spPr bwMode="auto">
          <a:xfrm>
            <a:off x="6613525" y="4032250"/>
            <a:ext cx="614363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800" b="1" dirty="0" smtClean="0">
                <a:latin typeface="Times New Roman" pitchFamily="18" charset="0"/>
                <a:cs typeface="Times New Roman" pitchFamily="18" charset="0"/>
              </a:rPr>
              <a:t>с</a:t>
            </a:r>
            <a:endParaRPr lang="ru-RU" alt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TextBox 57"/>
          <p:cNvSpPr txBox="1">
            <a:spLocks noChangeArrowheads="1"/>
          </p:cNvSpPr>
          <p:nvPr/>
        </p:nvSpPr>
        <p:spPr bwMode="auto">
          <a:xfrm>
            <a:off x="7808913" y="4076700"/>
            <a:ext cx="796925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800" b="1" dirty="0">
                <a:latin typeface="Times New Roman" pitchFamily="18" charset="0"/>
                <a:cs typeface="Times New Roman" pitchFamily="18" charset="0"/>
              </a:rPr>
              <a:t>о</a:t>
            </a:r>
          </a:p>
        </p:txBody>
      </p:sp>
      <p:sp>
        <p:nvSpPr>
          <p:cNvPr id="59" name="TextBox 58"/>
          <p:cNvSpPr txBox="1">
            <a:spLocks noChangeArrowheads="1"/>
          </p:cNvSpPr>
          <p:nvPr/>
        </p:nvSpPr>
        <p:spPr bwMode="auto">
          <a:xfrm>
            <a:off x="8507413" y="4059238"/>
            <a:ext cx="709612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800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endParaRPr lang="ru-RU" alt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Box 59"/>
          <p:cNvSpPr txBox="1">
            <a:spLocks noChangeArrowheads="1"/>
          </p:cNvSpPr>
          <p:nvPr/>
        </p:nvSpPr>
        <p:spPr bwMode="auto">
          <a:xfrm>
            <a:off x="9136063" y="4067175"/>
            <a:ext cx="720725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800" b="1" dirty="0">
                <a:latin typeface="Times New Roman" pitchFamily="18" charset="0"/>
                <a:cs typeface="Times New Roman" pitchFamily="18" charset="0"/>
              </a:rPr>
              <a:t>а</a:t>
            </a:r>
          </a:p>
        </p:txBody>
      </p:sp>
      <p:sp>
        <p:nvSpPr>
          <p:cNvPr id="8232" name="Стрелка вправо 60"/>
          <p:cNvSpPr>
            <a:spLocks noChangeArrowheads="1"/>
          </p:cNvSpPr>
          <p:nvPr/>
        </p:nvSpPr>
        <p:spPr bwMode="auto">
          <a:xfrm>
            <a:off x="6254758" y="4779969"/>
            <a:ext cx="385763" cy="293687"/>
          </a:xfrm>
          <a:prstGeom prst="rightArrow">
            <a:avLst>
              <a:gd name="adj1" fmla="val 50000"/>
              <a:gd name="adj2" fmla="val 49895"/>
            </a:avLst>
          </a:prstGeom>
          <a:solidFill>
            <a:srgbClr val="00B8FF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altLang="ru-RU"/>
          </a:p>
        </p:txBody>
      </p:sp>
      <p:sp>
        <p:nvSpPr>
          <p:cNvPr id="8233" name="TextBox 61"/>
          <p:cNvSpPr txBox="1">
            <a:spLocks noChangeArrowheads="1"/>
          </p:cNvSpPr>
          <p:nvPr/>
        </p:nvSpPr>
        <p:spPr bwMode="auto">
          <a:xfrm>
            <a:off x="5791200" y="4592638"/>
            <a:ext cx="339725" cy="43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ru-RU" altLang="ru-RU" sz="2400" b="1">
                <a:latin typeface="Times New Roman" pitchFamily="18" charset="0"/>
                <a:cs typeface="Times New Roman" pitchFamily="18" charset="0"/>
              </a:rPr>
              <a:t>5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  <p:bldP spid="56" grpId="0"/>
      <p:bldP spid="58" grpId="0"/>
      <p:bldP spid="59" grpId="0"/>
      <p:bldP spid="6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AutoShape 2" descr="http://priroda.inc.ru/pictures/salyt/vw3.gif"/>
          <p:cNvSpPr>
            <a:spLocks noChangeAspect="1" noChangeArrowheads="1"/>
          </p:cNvSpPr>
          <p:nvPr/>
        </p:nvSpPr>
        <p:spPr bwMode="auto">
          <a:xfrm>
            <a:off x="155575" y="-849313"/>
            <a:ext cx="904875" cy="1905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  <p:pic>
        <p:nvPicPr>
          <p:cNvPr id="10" name="Picture 2" descr="http://www.pptbackgrounds.org/uploads/starshine-powerpoint-template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794"/>
            <a:ext cx="10080625" cy="7560469"/>
          </a:xfrm>
          <a:prstGeom prst="rect">
            <a:avLst/>
          </a:prstGeom>
          <a:noFill/>
        </p:spPr>
      </p:pic>
      <p:sp>
        <p:nvSpPr>
          <p:cNvPr id="11" name="Скругленный прямоугольник 10"/>
          <p:cNvSpPr/>
          <p:nvPr/>
        </p:nvSpPr>
        <p:spPr bwMode="auto">
          <a:xfrm>
            <a:off x="2397106" y="350813"/>
            <a:ext cx="5357850" cy="1000132"/>
          </a:xfrm>
          <a:prstGeom prst="roundRect">
            <a:avLst/>
          </a:prstGeom>
          <a:ln>
            <a:headEnd type="none" w="med" len="med"/>
            <a:tailEnd type="none" w="med" len="med"/>
          </a:ln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MS Gothic" charset="-128"/>
                <a:cs typeface="Times New Roman" pitchFamily="18" charset="0"/>
              </a:rPr>
              <a:t>Тема урока:</a:t>
            </a:r>
            <a:r>
              <a:rPr kumimoji="0" lang="ru-RU" sz="3200" b="1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MS Gothic" charset="-128"/>
                <a:cs typeface="Times New Roman" pitchFamily="18" charset="0"/>
              </a:rPr>
              <a:t> </a:t>
            </a:r>
          </a:p>
        </p:txBody>
      </p:sp>
      <p:sp>
        <p:nvSpPr>
          <p:cNvPr id="12" name="Скругленный прямоугольник 11"/>
          <p:cNvSpPr/>
          <p:nvPr/>
        </p:nvSpPr>
        <p:spPr bwMode="auto">
          <a:xfrm>
            <a:off x="1468412" y="2708267"/>
            <a:ext cx="7358114" cy="857256"/>
          </a:xfrm>
          <a:prstGeom prst="roundRect">
            <a:avLst/>
          </a:prstGeom>
          <a:ln>
            <a:headEnd type="none" w="med" len="med"/>
            <a:tailEnd type="none" w="med" len="med"/>
          </a:ln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MS Gothic" charset="-128"/>
                <a:cs typeface="Times New Roman" pitchFamily="18" charset="0"/>
              </a:rPr>
              <a:t>Учебно-познавательные задачи:</a:t>
            </a:r>
          </a:p>
        </p:txBody>
      </p:sp>
      <p:sp>
        <p:nvSpPr>
          <p:cNvPr id="6" name="Скругленный прямоугольник 5"/>
          <p:cNvSpPr/>
          <p:nvPr/>
        </p:nvSpPr>
        <p:spPr bwMode="auto">
          <a:xfrm>
            <a:off x="1897040" y="1565259"/>
            <a:ext cx="6357982" cy="785818"/>
          </a:xfrm>
          <a:prstGeom prst="roundRect">
            <a:avLst/>
          </a:prstGeom>
          <a:ln>
            <a:headEnd type="none" w="med" len="med"/>
            <a:tailEnd type="none" w="med" len="med"/>
          </a:ln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ea typeface="MS Gothic" charset="-128"/>
                <a:cs typeface="Times New Roman" pitchFamily="18" charset="0"/>
              </a:rPr>
              <a:t>«Состав слова. Обобщение».</a:t>
            </a:r>
          </a:p>
        </p:txBody>
      </p:sp>
      <p:sp>
        <p:nvSpPr>
          <p:cNvPr id="7" name="Скругленный прямоугольник 6"/>
          <p:cNvSpPr/>
          <p:nvPr/>
        </p:nvSpPr>
        <p:spPr bwMode="auto">
          <a:xfrm>
            <a:off x="896908" y="3851275"/>
            <a:ext cx="8572560" cy="785818"/>
          </a:xfrm>
          <a:prstGeom prst="roundRect">
            <a:avLst/>
          </a:prstGeom>
          <a:ln>
            <a:headEnd type="none" w="med" len="med"/>
            <a:tailEnd type="none" w="med" len="med"/>
          </a:ln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514350" indent="-514350" algn="just"/>
            <a:r>
              <a:rPr lang="ru-RU" sz="3200" dirty="0" smtClean="0">
                <a:latin typeface="Times New Roman" pitchFamily="18" charset="0"/>
                <a:ea typeface="MS Gothic" charset="-128"/>
                <a:cs typeface="Times New Roman" pitchFamily="18" charset="0"/>
              </a:rPr>
              <a:t>1. Закрепить знания о значимых частях слова</a:t>
            </a:r>
            <a:r>
              <a:rPr lang="ru-RU" dirty="0" smtClean="0">
                <a:latin typeface="Times New Roman" pitchFamily="18" charset="0"/>
                <a:ea typeface="MS Gothic" charset="-128"/>
                <a:cs typeface="Times New Roman" pitchFamily="18" charset="0"/>
              </a:rPr>
              <a:t>.</a:t>
            </a:r>
          </a:p>
        </p:txBody>
      </p:sp>
      <p:sp>
        <p:nvSpPr>
          <p:cNvPr id="8" name="Скругленный прямоугольник 7"/>
          <p:cNvSpPr/>
          <p:nvPr/>
        </p:nvSpPr>
        <p:spPr bwMode="auto">
          <a:xfrm>
            <a:off x="611156" y="4922845"/>
            <a:ext cx="9144064" cy="714380"/>
          </a:xfrm>
          <a:prstGeom prst="roundRect">
            <a:avLst/>
          </a:prstGeom>
          <a:ln>
            <a:headEnd type="none" w="med" len="med"/>
            <a:tailEnd type="none" w="med" len="med"/>
          </a:ln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514350" indent="-514350" algn="just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2. Повторить алгоритм разбора слова по составу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6" grpId="0" animBg="1"/>
      <p:bldP spid="7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www.playcast.ru/uploads/2014/06/18/8975239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0080625" cy="7559675"/>
          </a:xfrm>
          <a:prstGeom prst="rect">
            <a:avLst/>
          </a:prstGeom>
          <a:noFill/>
        </p:spPr>
      </p:pic>
      <p:pic>
        <p:nvPicPr>
          <p:cNvPr id="5122" name="Picture 2" descr="http://900igr.net/up/datas/257856/01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68544" y="1065193"/>
            <a:ext cx="4857783" cy="36433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12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2" descr="http://priroda.inc.ru/pictures/salyt/vw3.gif"/>
          <p:cNvSpPr>
            <a:spLocks noChangeAspect="1" noChangeArrowheads="1"/>
          </p:cNvSpPr>
          <p:nvPr/>
        </p:nvSpPr>
        <p:spPr bwMode="auto">
          <a:xfrm>
            <a:off x="155575" y="-849313"/>
            <a:ext cx="904875" cy="1905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  <p:pic>
        <p:nvPicPr>
          <p:cNvPr id="3" name="Picture 2" descr="http://www.pptbackgrounds.org/uploads/starshine-powerpoint-template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794"/>
            <a:ext cx="10080625" cy="7560469"/>
          </a:xfrm>
          <a:prstGeom prst="rect">
            <a:avLst/>
          </a:prstGeom>
          <a:noFill/>
        </p:spPr>
      </p:pic>
      <p:pic>
        <p:nvPicPr>
          <p:cNvPr id="5" name="Рисунок 17" descr="фрегат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5404" y="2565391"/>
            <a:ext cx="2986088" cy="4802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2754296" y="207937"/>
            <a:ext cx="5808000" cy="86517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Остров «Корня»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8" name="Picture 2" descr="https://img-fotki.yandex.ru/get/169451/183146808.3/0_130339_ceaacbad_orig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754428" y="1636697"/>
            <a:ext cx="4762534" cy="45720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Скругленный прямоугольник 8"/>
          <p:cNvSpPr/>
          <p:nvPr/>
        </p:nvSpPr>
        <p:spPr bwMode="auto">
          <a:xfrm>
            <a:off x="5254626" y="6280167"/>
            <a:ext cx="2214578" cy="428628"/>
          </a:xfrm>
          <a:prstGeom prst="roundRect">
            <a:avLst/>
          </a:prstGeom>
          <a:ln>
            <a:headEnd type="none" w="med" len="med"/>
            <a:tailEnd type="none" w="med" len="med"/>
          </a:ln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effectLst/>
                <a:latin typeface="Arial" charset="0"/>
                <a:ea typeface="MS Gothic" charset="-128"/>
              </a:rPr>
              <a:t>Водолаз</a:t>
            </a:r>
          </a:p>
        </p:txBody>
      </p:sp>
      <p:sp>
        <p:nvSpPr>
          <p:cNvPr id="10" name="Скругленный прямоугольник 9"/>
          <p:cNvSpPr/>
          <p:nvPr/>
        </p:nvSpPr>
        <p:spPr bwMode="auto">
          <a:xfrm>
            <a:off x="8112146" y="1851011"/>
            <a:ext cx="1500198" cy="428628"/>
          </a:xfrm>
          <a:prstGeom prst="roundRect">
            <a:avLst/>
          </a:prstGeom>
          <a:ln>
            <a:headEnd type="none" w="med" len="med"/>
            <a:tailEnd type="none" w="med" len="med"/>
          </a:ln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lang="ru-RU" dirty="0" smtClean="0">
                <a:latin typeface="Arial" charset="0"/>
                <a:ea typeface="MS Gothic" charset="-128"/>
              </a:rPr>
              <a:t>Водоём</a:t>
            </a:r>
            <a:endParaRPr kumimoji="0" lang="ru-RU" sz="1800" b="0" i="0" u="none" strike="noStrike" cap="none" normalizeH="0" baseline="0" dirty="0" smtClean="0">
              <a:ln>
                <a:noFill/>
              </a:ln>
              <a:effectLst/>
              <a:latin typeface="Arial" charset="0"/>
              <a:ea typeface="MS Gothic" charset="-128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 bwMode="auto">
          <a:xfrm>
            <a:off x="8326460" y="3279771"/>
            <a:ext cx="1603421" cy="428628"/>
          </a:xfrm>
          <a:prstGeom prst="roundRect">
            <a:avLst/>
          </a:prstGeom>
          <a:ln>
            <a:headEnd type="none" w="med" len="med"/>
            <a:tailEnd type="none" w="med" len="med"/>
          </a:ln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effectLst/>
                <a:latin typeface="Arial" charset="0"/>
                <a:ea typeface="MS Gothic" charset="-128"/>
              </a:rPr>
              <a:t>Водоросль</a:t>
            </a:r>
          </a:p>
        </p:txBody>
      </p:sp>
      <p:sp>
        <p:nvSpPr>
          <p:cNvPr id="12" name="Скругленный прямоугольник 11"/>
          <p:cNvSpPr/>
          <p:nvPr/>
        </p:nvSpPr>
        <p:spPr bwMode="auto">
          <a:xfrm>
            <a:off x="6969138" y="4565655"/>
            <a:ext cx="1643074" cy="428628"/>
          </a:xfrm>
          <a:prstGeom prst="roundRect">
            <a:avLst/>
          </a:prstGeom>
          <a:ln>
            <a:headEnd type="none" w="med" len="med"/>
            <a:tailEnd type="none" w="med" len="med"/>
          </a:ln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lang="ru-RU" dirty="0" smtClean="0">
                <a:latin typeface="Arial" charset="0"/>
                <a:ea typeface="MS Gothic" charset="-128"/>
              </a:rPr>
              <a:t>Подводный</a:t>
            </a:r>
            <a:endParaRPr kumimoji="0" lang="ru-RU" sz="1800" b="0" i="0" u="none" strike="noStrike" cap="none" normalizeH="0" baseline="0" dirty="0" smtClean="0">
              <a:ln>
                <a:noFill/>
              </a:ln>
              <a:effectLst/>
              <a:latin typeface="Arial" charset="0"/>
              <a:ea typeface="MS Gothic" charset="-128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 bwMode="auto">
          <a:xfrm>
            <a:off x="3397238" y="4565655"/>
            <a:ext cx="1643074" cy="428628"/>
          </a:xfrm>
          <a:prstGeom prst="roundRect">
            <a:avLst/>
          </a:prstGeom>
          <a:ln>
            <a:headEnd type="none" w="med" len="med"/>
            <a:tailEnd type="none" w="med" len="med"/>
          </a:ln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lang="ru-RU" dirty="0" smtClean="0">
                <a:latin typeface="Arial" charset="0"/>
                <a:ea typeface="MS Gothic" charset="-128"/>
              </a:rPr>
              <a:t>Заводь</a:t>
            </a:r>
          </a:p>
          <a:p>
            <a:pPr marL="0" marR="0" indent="0" algn="ctr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effectLst/>
              <a:latin typeface="Arial" charset="0"/>
              <a:ea typeface="MS Gothic" charset="-128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 bwMode="auto">
          <a:xfrm>
            <a:off x="2539982" y="3279771"/>
            <a:ext cx="1643074" cy="428628"/>
          </a:xfrm>
          <a:prstGeom prst="roundRect">
            <a:avLst/>
          </a:prstGeom>
          <a:ln>
            <a:headEnd type="none" w="med" len="med"/>
            <a:tailEnd type="none" w="med" len="med"/>
          </a:ln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effectLst/>
                <a:latin typeface="Arial" charset="0"/>
                <a:ea typeface="MS Gothic" charset="-128"/>
              </a:rPr>
              <a:t>Водопой</a:t>
            </a:r>
          </a:p>
        </p:txBody>
      </p:sp>
      <p:sp>
        <p:nvSpPr>
          <p:cNvPr id="15" name="Скругленный прямоугольник 14"/>
          <p:cNvSpPr/>
          <p:nvPr/>
        </p:nvSpPr>
        <p:spPr bwMode="auto">
          <a:xfrm>
            <a:off x="2468544" y="1851011"/>
            <a:ext cx="1571636" cy="428628"/>
          </a:xfrm>
          <a:prstGeom prst="roundRect">
            <a:avLst/>
          </a:prstGeom>
          <a:ln>
            <a:headEnd type="none" w="med" len="med"/>
            <a:tailEnd type="none" w="med" len="med"/>
          </a:ln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lang="ru-RU" dirty="0" smtClean="0">
                <a:latin typeface="Arial" charset="0"/>
                <a:ea typeface="MS Gothic" charset="-128"/>
              </a:rPr>
              <a:t>Половодье</a:t>
            </a:r>
            <a:endParaRPr kumimoji="0" lang="ru-RU" sz="1800" b="0" i="0" u="none" strike="noStrike" cap="none" normalizeH="0" baseline="0" dirty="0" smtClean="0">
              <a:ln>
                <a:noFill/>
              </a:ln>
              <a:effectLst/>
              <a:latin typeface="Arial" charset="0"/>
              <a:ea typeface="MS Gothic" charset="-128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 bwMode="auto">
          <a:xfrm>
            <a:off x="5111750" y="1208069"/>
            <a:ext cx="2214578" cy="428628"/>
          </a:xfrm>
          <a:prstGeom prst="roundRect">
            <a:avLst/>
          </a:prstGeom>
          <a:ln>
            <a:headEnd type="none" w="med" len="med"/>
            <a:tailEnd type="none" w="med" len="med"/>
          </a:ln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effectLst/>
                <a:latin typeface="Arial" charset="0"/>
                <a:ea typeface="MS Gothic" charset="-128"/>
              </a:rPr>
              <a:t>Водопровод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Arial"/>
        <a:ea typeface="MS Gothic"/>
        <a:cs typeface=""/>
      </a:majorFont>
      <a:minorFont>
        <a:latin typeface="Arial"/>
        <a:ea typeface="MS Gothic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effectLst/>
            <a:latin typeface="Arial" charset="0"/>
            <a:ea typeface="MS Gothic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effectLst/>
            <a:latin typeface="Arial" charset="0"/>
            <a:ea typeface="MS Gothic" charset="-128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675</TotalTime>
  <Words>567</Words>
  <Application>Microsoft Office PowerPoint</Application>
  <PresentationFormat>Произвольный</PresentationFormat>
  <Paragraphs>224</Paragraphs>
  <Slides>18</Slides>
  <Notes>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Анжела</dc:creator>
  <cp:lastModifiedBy>XTreme.ws</cp:lastModifiedBy>
  <cp:revision>65</cp:revision>
  <cp:lastPrinted>1601-01-01T00:00:00Z</cp:lastPrinted>
  <dcterms:created xsi:type="dcterms:W3CDTF">2010-10-01T07:53:40Z</dcterms:created>
  <dcterms:modified xsi:type="dcterms:W3CDTF">2019-02-12T15:15:29Z</dcterms:modified>
</cp:coreProperties>
</file>