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9" r:id="rId5"/>
    <p:sldId id="260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EF61-C8F5-46F3-A388-B2D3DC325729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7A05F-264A-4F8F-9BC4-1D5C30030C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EF61-C8F5-46F3-A388-B2D3DC325729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7A05F-264A-4F8F-9BC4-1D5C30030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EF61-C8F5-46F3-A388-B2D3DC325729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7A05F-264A-4F8F-9BC4-1D5C30030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EF61-C8F5-46F3-A388-B2D3DC325729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7A05F-264A-4F8F-9BC4-1D5C30030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EF61-C8F5-46F3-A388-B2D3DC325729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7A05F-264A-4F8F-9BC4-1D5C30030C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EF61-C8F5-46F3-A388-B2D3DC325729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7A05F-264A-4F8F-9BC4-1D5C30030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EF61-C8F5-46F3-A388-B2D3DC325729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7A05F-264A-4F8F-9BC4-1D5C30030C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EF61-C8F5-46F3-A388-B2D3DC325729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7A05F-264A-4F8F-9BC4-1D5C30030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EF61-C8F5-46F3-A388-B2D3DC325729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7A05F-264A-4F8F-9BC4-1D5C30030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EF61-C8F5-46F3-A388-B2D3DC325729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7A05F-264A-4F8F-9BC4-1D5C30030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764EF61-C8F5-46F3-A388-B2D3DC325729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C67A05F-264A-4F8F-9BC4-1D5C30030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764EF61-C8F5-46F3-A388-B2D3DC325729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C67A05F-264A-4F8F-9BC4-1D5C30030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714488"/>
            <a:ext cx="7772400" cy="1975104"/>
          </a:xfrm>
        </p:spPr>
        <p:txBody>
          <a:bodyPr/>
          <a:lstStyle/>
          <a:p>
            <a:r>
              <a:rPr lang="ru-RU" sz="7200" dirty="0"/>
              <a:t> ИСПОЛЬЗОВАНИЕ </a:t>
            </a:r>
            <a:r>
              <a:rPr lang="ru-RU" sz="7200" dirty="0" smtClean="0"/>
              <a:t>ЭЛЕКТРОЭНЕРГИИ. 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5429264"/>
            <a:ext cx="3271838" cy="685808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/>
              <a:t>Выполнила: ученица 11 «а» класса</a:t>
            </a:r>
          </a:p>
          <a:p>
            <a:r>
              <a:rPr lang="ru-RU" sz="1400" dirty="0" smtClean="0"/>
              <a:t>Тетюшева Анастасия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Проверила:  </a:t>
            </a:r>
            <a:r>
              <a:rPr lang="ru-RU" sz="1400" dirty="0" err="1" smtClean="0"/>
              <a:t>Печеркина</a:t>
            </a:r>
            <a:r>
              <a:rPr lang="ru-RU" sz="1400" dirty="0" smtClean="0"/>
              <a:t>  С.В.</a:t>
            </a:r>
            <a:endParaRPr lang="ru-RU" sz="1800" dirty="0"/>
          </a:p>
        </p:txBody>
      </p:sp>
    </p:spTree>
    <p:custDataLst>
      <p:tags r:id="rId1"/>
    </p:custDataLst>
  </p:cSld>
  <p:clrMapOvr>
    <a:masterClrMapping/>
  </p:clrMapOvr>
  <p:transition advTm="5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Эффективное использование.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Снижение энергозатрат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электроэнергии с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помощью  энергосберегающих 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технологий и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овременного 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оборудования, потребляющего минимальное ее количество.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Таким примером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может служить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сталеплавильное производство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. Если в 60-е годы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основным методом выплавки стали был мартеновский способ (72%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всей выплавки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), то в 90-е годы эта технология выплавки заменена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более эффективными методами: кислородно-конверторным и электросталеплавильным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37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Потребность в электроэнергии.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Потребность в электроэнергии постоянно увеличивается как в промышленности, на транспорте, в научных учреждениях, так и в быту. 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2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43890" cy="12121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Использование электроэнергии в производстве.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4614866" cy="4625989"/>
          </a:xfr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Основная часть промышленных предприятий работает на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электрической энергии. Высокое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потребление  электроэнергии характерно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для таких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энергоемких  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отраслей,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как металлургия, алюминиевая и машиностроительная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промышленность</a:t>
            </a:r>
            <a:endParaRPr lang="ru-RU" dirty="0"/>
          </a:p>
        </p:txBody>
      </p:sp>
      <p:pic>
        <p:nvPicPr>
          <p:cNvPr id="4" name="Содержимое 4" descr="files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643570" y="2428868"/>
            <a:ext cx="3135313" cy="25717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12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972452" cy="12836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Использование электроэнергии в быту.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Электроэнергия в быту неотъемлемый помощник. Каждый  день  мы  имеем  с  ней дело, и, наверное, уже не представляем свою жизнь без нее.</a:t>
            </a:r>
            <a:endParaRPr lang="ru-RU" dirty="0"/>
          </a:p>
        </p:txBody>
      </p:sp>
      <p:pic>
        <p:nvPicPr>
          <p:cNvPr id="4" name="Содержимое 6" descr="kettl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786446" y="1142984"/>
            <a:ext cx="3114669" cy="2978507"/>
          </a:xfrm>
          <a:prstGeom prst="rect">
            <a:avLst/>
          </a:prstGeom>
        </p:spPr>
      </p:pic>
      <p:pic>
        <p:nvPicPr>
          <p:cNvPr id="5" name="Рисунок 7" descr="vier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4286256"/>
            <a:ext cx="3484567" cy="214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88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Литература.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Мякишев Г.Я., Синяков А.З. Физика: Колебания и волны. 11 кл.: Учеб. для углубленного изучения физики. — М.: Дрофа, 2002. — С. 148-149. </a:t>
            </a:r>
          </a:p>
          <a:p>
            <a:r>
              <a:rPr lang="ru-RU" dirty="0" smtClean="0"/>
              <a:t> </a:t>
            </a:r>
            <a:r>
              <a:rPr lang="ru-RU" dirty="0"/>
              <a:t>Колтун М.  Мир физики: Научно-художественная лит-ра. - М.: Дет. лит</a:t>
            </a:r>
            <a:r>
              <a:rPr lang="ru-RU" dirty="0" smtClean="0"/>
              <a:t>.,  </a:t>
            </a:r>
            <a:r>
              <a:rPr lang="ru-RU" dirty="0"/>
              <a:t>1984.- 271с.</a:t>
            </a:r>
          </a:p>
          <a:p>
            <a:r>
              <a:rPr lang="ru-RU" dirty="0" smtClean="0"/>
              <a:t> </a:t>
            </a:r>
            <a:r>
              <a:rPr lang="ru-RU" dirty="0"/>
              <a:t>Максаковский В.П.  Географическая картина мира. Ч.1. </a:t>
            </a:r>
            <a:r>
              <a:rPr lang="ru-RU" dirty="0" smtClean="0"/>
              <a:t>Общая характеристика </a:t>
            </a:r>
            <a:r>
              <a:rPr lang="ru-RU" dirty="0"/>
              <a:t>мира. - Ярославль: Верх.-Волж. кн. изд-во, 1995.- 320с.</a:t>
            </a:r>
          </a:p>
          <a:p>
            <a:r>
              <a:rPr lang="ru-RU" dirty="0" smtClean="0"/>
              <a:t>Эллион </a:t>
            </a:r>
            <a:r>
              <a:rPr lang="ru-RU" dirty="0"/>
              <a:t>Л., Уилконс У.  Физика. - М.: Наука, 1967.- 808с.</a:t>
            </a:r>
          </a:p>
          <a:p>
            <a:pPr>
              <a:buNone/>
            </a:pPr>
            <a:r>
              <a:rPr lang="ru-RU" dirty="0" smtClean="0"/>
              <a:t>     Энциклопедический </a:t>
            </a:r>
            <a:r>
              <a:rPr lang="ru-RU" dirty="0"/>
              <a:t>словарь юного физика /Сост. В.А. Чуянов. - М</a:t>
            </a:r>
            <a:r>
              <a:rPr lang="ru-RU" dirty="0" smtClean="0"/>
              <a:t>.:  </a:t>
            </a:r>
            <a:r>
              <a:rPr lang="ru-RU" dirty="0"/>
              <a:t>Педагогика, 1984.- 352с.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18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  <a:t>СПАСИБО</a:t>
            </a:r>
          </a:p>
          <a:p>
            <a:pPr algn="ctr">
              <a:buNone/>
            </a:pP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  <a:t>ЗА </a:t>
            </a:r>
          </a:p>
          <a:p>
            <a:pPr algn="ctr">
              <a:buNone/>
            </a:pP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  <a:t>ВНИМАНИЕ!!!</a:t>
            </a:r>
            <a:endParaRPr lang="ru-RU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6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5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1|1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2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|1|3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|0.8|0.8|0.8|1.1|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2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</TotalTime>
  <Words>294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 ИСПОЛЬЗОВАНИЕ ЭЛЕКТРОЭНЕРГИИ. </vt:lpstr>
      <vt:lpstr>Эффективное использование.</vt:lpstr>
      <vt:lpstr>Потребность в электроэнергии.</vt:lpstr>
      <vt:lpstr>Использование электроэнергии в производстве.</vt:lpstr>
      <vt:lpstr>Использование электроэнергии в быту.</vt:lpstr>
      <vt:lpstr>Литература.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ИСПОЛЬЗОВАНИЕ ЭЛЕКТРОЭНЕРГИИ. </dc:title>
  <dc:creator>Admin</dc:creator>
  <cp:lastModifiedBy>Admin</cp:lastModifiedBy>
  <cp:revision>5</cp:revision>
  <dcterms:created xsi:type="dcterms:W3CDTF">2012-12-19T08:34:45Z</dcterms:created>
  <dcterms:modified xsi:type="dcterms:W3CDTF">2012-12-23T18:16:47Z</dcterms:modified>
</cp:coreProperties>
</file>