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7D1E-3556-425F-B7FE-6F95105DEDB4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D5E7-653D-4DF3-8DEE-B984500FBE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7D1E-3556-425F-B7FE-6F95105DEDB4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D5E7-653D-4DF3-8DEE-B984500FBE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7D1E-3556-425F-B7FE-6F95105DEDB4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D5E7-653D-4DF3-8DEE-B984500FBE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7D1E-3556-425F-B7FE-6F95105DEDB4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D5E7-653D-4DF3-8DEE-B984500FBE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7D1E-3556-425F-B7FE-6F95105DEDB4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D5E7-653D-4DF3-8DEE-B984500FBE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7D1E-3556-425F-B7FE-6F95105DEDB4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D5E7-653D-4DF3-8DEE-B984500FBE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7D1E-3556-425F-B7FE-6F95105DEDB4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D5E7-653D-4DF3-8DEE-B984500FBE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7D1E-3556-425F-B7FE-6F95105DEDB4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D5E7-653D-4DF3-8DEE-B984500FBE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7D1E-3556-425F-B7FE-6F95105DEDB4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D5E7-653D-4DF3-8DEE-B984500FBE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7D1E-3556-425F-B7FE-6F95105DEDB4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D5E7-653D-4DF3-8DEE-B984500FBE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7D1E-3556-425F-B7FE-6F95105DEDB4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D5E7-653D-4DF3-8DEE-B984500FBE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57D1E-3556-425F-B7FE-6F95105DEDB4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1D5E7-653D-4DF3-8DEE-B984500FBE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lus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/>
          <a:lstStyle/>
          <a:p>
            <a:r>
              <a:rPr lang="ru-RU" dirty="0" smtClean="0"/>
              <a:t>Принцип относительности Галилея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3808" y="4581128"/>
            <a:ext cx="5652120" cy="1752600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Выполнила:</a:t>
            </a:r>
          </a:p>
          <a:p>
            <a:pPr algn="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Ученица 10 «а» класса</a:t>
            </a:r>
          </a:p>
          <a:p>
            <a:pPr algn="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МКОУ-СОШ №4</a:t>
            </a:r>
          </a:p>
          <a:p>
            <a:pPr algn="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Смолина Елена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2211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Принцип относительности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21744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Это фундаментальный физический принцип, согласно которому все физические процессы в инерциальных системах отсчёта протекают одинаково, независимо от того, неподвижна ли система или она находится в состоянии равномерного и прямолинейного движения.</a:t>
            </a:r>
          </a:p>
          <a:p>
            <a:pPr>
              <a:buNone/>
            </a:pPr>
            <a:r>
              <a:rPr lang="ru-RU" dirty="0" smtClean="0"/>
              <a:t>Отсюда следует, что все законы природы одинаковы во всех инерциальных системах отсчёта.</a:t>
            </a:r>
            <a:endParaRPr lang="ru-RU" dirty="0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219256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Различают принцип относительности Эйнштейна (который приведён выше) и принцип относительности Галилея, который утверждает то же самое, но не для всех законов природы, а только для законов классической механики, подразумевая применимость преобразований Галилея, оставляя открытым вопрос о применимости принципа относительности к оптике и электродинамике.</a:t>
            </a:r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8640"/>
            <a:ext cx="8291264" cy="59375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«</a:t>
            </a:r>
            <a:r>
              <a:rPr lang="ru-RU" dirty="0"/>
              <a:t>О</a:t>
            </a:r>
            <a:r>
              <a:rPr lang="ru-RU" dirty="0" smtClean="0"/>
              <a:t>тцом» принципа относительности заслуженно считается Галилео Галилей, который придал ему чёткую физическую формулировку, обратив внимание, что находясь в замкнутой физической системе, невозможно определить, покоится эта система или равномерно движется. В своей книге «Диалоги о двух системах мира» Галилей сформулировал принцип относительности следующим образом:</a:t>
            </a:r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предметов, захваченных равномерным движением, это последнее как бы не существует и проявляет своё действие только на вещах, не принимающих в нём участия.</a:t>
            </a:r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219256" cy="44253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Идеи Галилея нашли развитие в механике Ньютона. В своих «Математических началах натуральной философии» (том I, следствие V) Ньютон так сформулировал принцип относительности: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Относительные движения друг по отношению к другу тел, заключенных в каком-либо пространстве, одинаковы, покоится ли это пространство, или движется равномерно и прямолинейно без вращения.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3501008"/>
            <a:ext cx="3165326" cy="28602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64949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Во времена Галилея и Ньютона люди имели дело в основном с чисто механическими явлениями. Однако с развитием электродинамики оказалось, что законы электромагнетизма и законы механики (в частности, механическая формулировка принципа относительности) плохо согласуются друг с другом, так как уравнения механики в известном тогда виде не менялись после преобразований Галилея, а уравнения Максвелла при применении этих преобразований к ним самим или к их решениям — меняли свой вид и, главное, давали другие предсказания (например, измененную скорость света). </a:t>
            </a:r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79350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Принцип относительности, включающий явно все электромагнитные явления, был, по-видимому, впервые введен Анри Пуанкаре начиная с 1889 года (когда им впервые высказано предположение о принципиальной ненаблюдаемости движения относительно эфира) до работ 1895, 1900, 1902, когда принцип относительности был сформулирован детально, практически в современном виде, в том числе введено его современное название и получены многие принципиальные результаты, повторенные позже другими авторами, такие, как, например, детальный анализ относительности одновременности, практически повторенный в работе Эйнштейна 1905.</a:t>
            </a:r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434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Принцип относительности Галилея</vt:lpstr>
      <vt:lpstr>Принцип относительности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18</cp:revision>
  <dcterms:created xsi:type="dcterms:W3CDTF">2012-11-12T09:28:46Z</dcterms:created>
  <dcterms:modified xsi:type="dcterms:W3CDTF">2012-11-12T14:06:52Z</dcterms:modified>
</cp:coreProperties>
</file>