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343D804-2C8E-4DE1-B710-E407E26855B4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9BA514C-4EA7-411A-9D37-209E8A4D5E38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D804-2C8E-4DE1-B710-E407E26855B4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A514C-4EA7-411A-9D37-209E8A4D5E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D804-2C8E-4DE1-B710-E407E26855B4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9BA514C-4EA7-411A-9D37-209E8A4D5E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D804-2C8E-4DE1-B710-E407E26855B4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A514C-4EA7-411A-9D37-209E8A4D5E3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43D804-2C8E-4DE1-B710-E407E26855B4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9BA514C-4EA7-411A-9D37-209E8A4D5E3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D804-2C8E-4DE1-B710-E407E26855B4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A514C-4EA7-411A-9D37-209E8A4D5E3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D804-2C8E-4DE1-B710-E407E26855B4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A514C-4EA7-411A-9D37-209E8A4D5E3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D804-2C8E-4DE1-B710-E407E26855B4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A514C-4EA7-411A-9D37-209E8A4D5E38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D804-2C8E-4DE1-B710-E407E26855B4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A514C-4EA7-411A-9D37-209E8A4D5E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D804-2C8E-4DE1-B710-E407E26855B4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9BA514C-4EA7-411A-9D37-209E8A4D5E3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D804-2C8E-4DE1-B710-E407E26855B4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A514C-4EA7-411A-9D37-209E8A4D5E3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343D804-2C8E-4DE1-B710-E407E26855B4}" type="datetimeFigureOut">
              <a:rPr lang="ru-RU" smtClean="0"/>
              <a:t>26.11.2014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79BA514C-4EA7-411A-9D37-209E8A4D5E3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studopedia.net/4_35233_ustroystvo-i-printsip-deystviya-mikrofonov.html" TargetMode="External"/><Relationship Id="rId2" Type="http://schemas.openxmlformats.org/officeDocument/2006/relationships/hyperlink" Target="http://www.slideshare.net/Maria-96/ss-1446514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yandex.ru/imag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092280" y="5085184"/>
            <a:ext cx="2051720" cy="1612776"/>
          </a:xfrm>
        </p:spPr>
        <p:txBody>
          <a:bodyPr/>
          <a:lstStyle/>
          <a:p>
            <a:r>
              <a:rPr lang="ru-RU" dirty="0" smtClean="0"/>
              <a:t>Выполнила: ученица 11«а»</a:t>
            </a:r>
          </a:p>
          <a:p>
            <a:r>
              <a:rPr lang="ru-RU" dirty="0" smtClean="0"/>
              <a:t>Топоркова Ульяна 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Презентация на тему: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600" dirty="0" smtClean="0"/>
              <a:t>Устройство и принцип действия электродинамического микрофона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51242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80999" y="1719070"/>
            <a:ext cx="4839073" cy="4950289"/>
          </a:xfrm>
        </p:spPr>
        <p:txBody>
          <a:bodyPr>
            <a:normAutofit fontScale="92500" lnSpcReduction="20000"/>
          </a:bodyPr>
          <a:lstStyle/>
          <a:p>
            <a:r>
              <a:rPr lang="ru-RU" sz="2800" i="1" u="sng" dirty="0"/>
              <a:t>Электродинамический микрофон </a:t>
            </a:r>
            <a:r>
              <a:rPr lang="ru-RU" sz="2800" dirty="0" smtClean="0"/>
              <a:t>- </a:t>
            </a:r>
            <a:r>
              <a:rPr lang="ru-RU" sz="2800" dirty="0"/>
              <a:t>Микрофон, в котором </a:t>
            </a:r>
            <a:r>
              <a:rPr lang="ru-RU" sz="2800" dirty="0" smtClean="0"/>
              <a:t>для преобразования </a:t>
            </a:r>
            <a:r>
              <a:rPr lang="ru-RU" sz="2800" dirty="0"/>
              <a:t>звуковых колебаний </a:t>
            </a:r>
            <a:r>
              <a:rPr lang="ru-RU" sz="2800" dirty="0" smtClean="0"/>
              <a:t>в электрические </a:t>
            </a:r>
            <a:r>
              <a:rPr lang="ru-RU" sz="2800" dirty="0"/>
              <a:t>используют </a:t>
            </a:r>
            <a:r>
              <a:rPr lang="ru-RU" sz="2800" dirty="0" smtClean="0"/>
              <a:t>явление возникновения </a:t>
            </a:r>
            <a:r>
              <a:rPr lang="ru-RU" sz="2800" dirty="0" err="1"/>
              <a:t>эдс</a:t>
            </a:r>
            <a:r>
              <a:rPr lang="ru-RU" sz="2800" dirty="0"/>
              <a:t> (</a:t>
            </a:r>
            <a:r>
              <a:rPr lang="ru-RU" sz="2800" dirty="0" smtClean="0"/>
              <a:t>электродвижущая сила</a:t>
            </a:r>
            <a:r>
              <a:rPr lang="ru-RU" sz="2800" dirty="0"/>
              <a:t>) в металлическом проводнике</a:t>
            </a:r>
            <a:r>
              <a:rPr lang="ru-RU" sz="2800" dirty="0" smtClean="0"/>
              <a:t>, совершающем </a:t>
            </a:r>
            <a:r>
              <a:rPr lang="ru-RU" sz="2800" dirty="0"/>
              <a:t>под действием </a:t>
            </a:r>
            <a:r>
              <a:rPr lang="ru-RU" sz="2800" dirty="0" smtClean="0"/>
              <a:t>звуковых волн </a:t>
            </a:r>
            <a:r>
              <a:rPr lang="ru-RU" sz="2800" dirty="0"/>
              <a:t>вынужденные колебания в </a:t>
            </a:r>
            <a:r>
              <a:rPr lang="ru-RU" sz="2800" dirty="0" smtClean="0"/>
              <a:t>поле постоянного </a:t>
            </a:r>
            <a:r>
              <a:rPr lang="ru-RU" sz="2800" dirty="0"/>
              <a:t>магнита. </a:t>
            </a:r>
          </a:p>
        </p:txBody>
      </p:sp>
      <p:pic>
        <p:nvPicPr>
          <p:cNvPr id="1026" name="Picture 2" descr="C:\Users\1\Desktop\1228888948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924944"/>
            <a:ext cx="3810000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8703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95936" y="1719070"/>
            <a:ext cx="4896544" cy="4950289"/>
          </a:xfrm>
        </p:spPr>
        <p:txBody>
          <a:bodyPr>
            <a:normAutofit/>
          </a:bodyPr>
          <a:lstStyle/>
          <a:p>
            <a:r>
              <a:rPr lang="ru-RU" dirty="0"/>
              <a:t>Принцип работы микрофона заключается в том, что давление звуковых колебаний воздуха, воды или твердого вещества действует на тонкую мембрану микрофона. В свою очередь, колебания мембраны возбуждают электрические колебания; в зависимости от типа микрофона для этого используются явление электромагнитной индукции, изменение ёмкости конденсаторов или пьезоэлектрический эффект.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Устройство микрофона</a:t>
            </a:r>
            <a:endParaRPr lang="ru-RU" dirty="0"/>
          </a:p>
        </p:txBody>
      </p:sp>
      <p:pic>
        <p:nvPicPr>
          <p:cNvPr id="2050" name="Picture 2" descr="C:\Users\1\Desktop\-3-7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348880"/>
            <a:ext cx="3528392" cy="3209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974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ru-RU" sz="2400" dirty="0" smtClean="0"/>
              <a:t>Типы микрофонов</a:t>
            </a:r>
          </a:p>
          <a:p>
            <a:pPr marL="45720" indent="0">
              <a:buNone/>
            </a:pPr>
            <a:r>
              <a:rPr lang="ru-RU" dirty="0" smtClean="0"/>
              <a:t>по </a:t>
            </a:r>
            <a:r>
              <a:rPr lang="ru-RU" dirty="0"/>
              <a:t>принципу </a:t>
            </a:r>
            <a:r>
              <a:rPr lang="ru-RU" dirty="0" smtClean="0"/>
              <a:t>действия</a:t>
            </a:r>
            <a:endParaRPr lang="ru-RU" dirty="0"/>
          </a:p>
          <a:p>
            <a:r>
              <a:rPr lang="ru-RU" dirty="0" smtClean="0"/>
              <a:t>Динамический микрофон</a:t>
            </a:r>
            <a:endParaRPr lang="ru-RU" dirty="0"/>
          </a:p>
          <a:p>
            <a:r>
              <a:rPr lang="ru-RU" dirty="0" smtClean="0"/>
              <a:t>Катушечный</a:t>
            </a:r>
          </a:p>
          <a:p>
            <a:r>
              <a:rPr lang="ru-RU" dirty="0" smtClean="0"/>
              <a:t>Ленточный</a:t>
            </a:r>
          </a:p>
          <a:p>
            <a:r>
              <a:rPr lang="ru-RU" dirty="0" smtClean="0"/>
              <a:t>Конденсаторный микрофон</a:t>
            </a:r>
            <a:endParaRPr lang="ru-RU" dirty="0"/>
          </a:p>
          <a:p>
            <a:r>
              <a:rPr lang="ru-RU" dirty="0" smtClean="0"/>
              <a:t>Электретный </a:t>
            </a:r>
            <a:r>
              <a:rPr lang="ru-RU" dirty="0"/>
              <a:t>микрофон — разновидность конденсаторного </a:t>
            </a:r>
            <a:r>
              <a:rPr lang="ru-RU" dirty="0" smtClean="0"/>
              <a:t>микрофона</a:t>
            </a:r>
            <a:endParaRPr lang="ru-RU" dirty="0"/>
          </a:p>
          <a:p>
            <a:r>
              <a:rPr lang="ru-RU" dirty="0" smtClean="0"/>
              <a:t>Угольный микрофон</a:t>
            </a:r>
          </a:p>
          <a:p>
            <a:r>
              <a:rPr lang="ru-RU" dirty="0" err="1" smtClean="0"/>
              <a:t>Пьезомикрофон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Классификация микрофонов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2544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628800"/>
            <a:ext cx="8407893" cy="3168352"/>
          </a:xfrm>
        </p:spPr>
        <p:txBody>
          <a:bodyPr>
            <a:normAutofit/>
          </a:bodyPr>
          <a:lstStyle/>
          <a:p>
            <a:r>
              <a:rPr lang="ru-RU" dirty="0"/>
              <a:t> </a:t>
            </a:r>
            <a:r>
              <a:rPr lang="ru-RU" sz="2800" dirty="0" smtClean="0"/>
              <a:t>чувствительность</a:t>
            </a:r>
          </a:p>
          <a:p>
            <a:r>
              <a:rPr lang="ru-RU" sz="2800" dirty="0" smtClean="0"/>
              <a:t> </a:t>
            </a:r>
            <a:r>
              <a:rPr lang="ru-RU" sz="2800" dirty="0"/>
              <a:t>амплитудно-частотная </a:t>
            </a:r>
            <a:r>
              <a:rPr lang="ru-RU" sz="2800" dirty="0" smtClean="0"/>
              <a:t>характеристика</a:t>
            </a:r>
          </a:p>
          <a:p>
            <a:r>
              <a:rPr lang="ru-RU" sz="2800" dirty="0" smtClean="0"/>
              <a:t> </a:t>
            </a:r>
            <a:r>
              <a:rPr lang="ru-RU" sz="2800" dirty="0"/>
              <a:t>акустическая характеристика </a:t>
            </a:r>
            <a:r>
              <a:rPr lang="ru-RU" sz="2800" dirty="0" smtClean="0"/>
              <a:t>микрофона</a:t>
            </a:r>
          </a:p>
          <a:p>
            <a:r>
              <a:rPr lang="ru-RU" sz="2800" dirty="0" smtClean="0"/>
              <a:t> </a:t>
            </a:r>
            <a:r>
              <a:rPr lang="ru-RU" sz="2800" dirty="0"/>
              <a:t>характеристика </a:t>
            </a:r>
            <a:r>
              <a:rPr lang="ru-RU" sz="2800" dirty="0" smtClean="0"/>
              <a:t>направленности</a:t>
            </a:r>
          </a:p>
          <a:p>
            <a:r>
              <a:rPr lang="ru-RU" sz="2800" dirty="0" smtClean="0"/>
              <a:t> </a:t>
            </a:r>
            <a:r>
              <a:rPr lang="ru-RU" sz="2800" dirty="0"/>
              <a:t>уровень собственных шумов микрофона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Характеристики микрофонов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3767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Направленность микрофонов</a:t>
            </a:r>
            <a:endParaRPr lang="ru-RU" dirty="0"/>
          </a:p>
        </p:txBody>
      </p:sp>
      <p:pic>
        <p:nvPicPr>
          <p:cNvPr id="4098" name="Picture 2" descr="C:\Users\1\Desktop\-12-72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628800"/>
            <a:ext cx="8928992" cy="5047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7404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Принцип действия электродинамического катушечного микрофона состоит в следующем. </a:t>
            </a:r>
            <a:endParaRPr lang="ru-RU" sz="2400" dirty="0" smtClean="0"/>
          </a:p>
          <a:p>
            <a:pPr marL="45720" indent="0">
              <a:buNone/>
            </a:pPr>
            <a:r>
              <a:rPr lang="ru-RU" sz="2400" dirty="0" smtClean="0"/>
              <a:t>В </a:t>
            </a:r>
            <a:r>
              <a:rPr lang="ru-RU" sz="2400" dirty="0"/>
              <a:t>кольцевом зазоре магнитной системы, имеющей постоянный магнит , находится подвижная катушка, скрепленная с диафрагмой. При воздействии на нее звукового давления, она вместе с подвижной катушкой начинает колебаться. В силу этого в витках катушки, перерезывающих магнитные силовые линии, возникает напряжение, являющееся выходным сигналом микрофона.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Принцип действия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2222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www.slideshare.net/Maria-96/ss-14465147</a:t>
            </a:r>
            <a:endParaRPr lang="ru-RU" sz="2400" dirty="0" smtClean="0"/>
          </a:p>
          <a:p>
            <a:r>
              <a:rPr lang="en-US" sz="2400" dirty="0">
                <a:hlinkClick r:id="rId3"/>
              </a:rPr>
              <a:t>http://</a:t>
            </a:r>
            <a:r>
              <a:rPr lang="en-US" sz="2400" dirty="0" smtClean="0">
                <a:hlinkClick r:id="rId3"/>
              </a:rPr>
              <a:t>studopedia.net/4_35233_ustroystvo-i-printsip-deystviya-mikrofonov.html</a:t>
            </a:r>
            <a:endParaRPr lang="ru-RU" sz="2400" dirty="0" smtClean="0"/>
          </a:p>
          <a:p>
            <a:r>
              <a:rPr lang="en-US" sz="2400" dirty="0">
                <a:hlinkClick r:id="rId4"/>
              </a:rPr>
              <a:t>http://</a:t>
            </a:r>
            <a:r>
              <a:rPr lang="en-US" sz="2400" dirty="0" smtClean="0">
                <a:hlinkClick r:id="rId4"/>
              </a:rPr>
              <a:t>yandex.ru/images/</a:t>
            </a:r>
            <a:endParaRPr lang="ru-RU" sz="2400" dirty="0" smtClean="0"/>
          </a:p>
          <a:p>
            <a:pPr marL="45720" indent="0"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Интернет-ресурсы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98701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26</TotalTime>
  <Words>220</Words>
  <Application>Microsoft Office PowerPoint</Application>
  <PresentationFormat>Экран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Сетка</vt:lpstr>
      <vt:lpstr>Презентация на тему: Устройство и принцип действия электродинамического микрофона</vt:lpstr>
      <vt:lpstr>Презентация PowerPoint</vt:lpstr>
      <vt:lpstr>Устройство микрофона</vt:lpstr>
      <vt:lpstr>Классификация микрофонов</vt:lpstr>
      <vt:lpstr>Характеристики микрофонов</vt:lpstr>
      <vt:lpstr>Направленность микрофонов</vt:lpstr>
      <vt:lpstr>Принцип действия</vt:lpstr>
      <vt:lpstr>Интернет-ресурсы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тему: Устройство и принцип действия электродинамического микрофона</dc:title>
  <dc:creator>ПК-1</dc:creator>
  <cp:lastModifiedBy>ПК-1</cp:lastModifiedBy>
  <cp:revision>3</cp:revision>
  <dcterms:created xsi:type="dcterms:W3CDTF">2014-11-26T03:52:13Z</dcterms:created>
  <dcterms:modified xsi:type="dcterms:W3CDTF">2014-11-26T04:18:45Z</dcterms:modified>
</cp:coreProperties>
</file>