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1" r:id="rId3"/>
    <p:sldId id="257" r:id="rId4"/>
    <p:sldId id="266" r:id="rId5"/>
    <p:sldId id="267" r:id="rId6"/>
    <p:sldId id="268" r:id="rId7"/>
    <p:sldId id="269" r:id="rId8"/>
    <p:sldId id="258" r:id="rId9"/>
    <p:sldId id="259" r:id="rId10"/>
    <p:sldId id="261" r:id="rId11"/>
    <p:sldId id="262" r:id="rId12"/>
    <p:sldId id="263" r:id="rId13"/>
    <p:sldId id="264" r:id="rId14"/>
    <p:sldId id="265" r:id="rId15"/>
    <p:sldId id="270" r:id="rId16"/>
    <p:sldId id="26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160A93A-04BE-4922-8999-0393B01EF23F}" type="datetimeFigureOut">
              <a:rPr lang="ru-RU" smtClean="0"/>
              <a:pPr/>
              <a:t>19.07.2014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F31FE9C-9A81-453E-8E80-695A24A15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slide" Target="slide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hyperlink" Target="http://ru.wikipedia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364812" cy="1828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latin typeface="+mj-lt"/>
              </a:rPr>
              <a:t>Электрический двигатель</a:t>
            </a:r>
            <a:endParaRPr lang="ru-RU" dirty="0">
              <a:latin typeface="+mj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Презентация к уроку в 8 классе</a:t>
            </a:r>
          </a:p>
          <a:p>
            <a:r>
              <a:rPr lang="ru-RU" dirty="0" smtClean="0"/>
              <a:t>Автор – Печеркина С.В.- учитель физики </a:t>
            </a:r>
            <a:r>
              <a:rPr lang="ru-RU" dirty="0" smtClean="0"/>
              <a:t>МОУ-СОШ </a:t>
            </a:r>
            <a:r>
              <a:rPr lang="ru-RU" dirty="0" smtClean="0"/>
              <a:t>№ 4 ГО Богданович</a:t>
            </a:r>
            <a:endParaRPr lang="ru-RU" dirty="0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8722" y="4767263"/>
            <a:ext cx="2115244" cy="1805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Классификация электродвигателей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213255" cy="822318"/>
          </a:xfrm>
          <a:solidFill>
            <a:srgbClr val="FFFF00"/>
          </a:solidFill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Двигатель</a:t>
            </a:r>
            <a:r>
              <a:rPr lang="ru-RU" dirty="0" smtClean="0"/>
              <a:t> переменного тока - </a:t>
            </a:r>
            <a:r>
              <a:rPr lang="ru-RU" b="1" dirty="0" smtClean="0"/>
              <a:t>электрический</a:t>
            </a:r>
            <a:r>
              <a:rPr lang="ru-RU" dirty="0" smtClean="0"/>
              <a:t> </a:t>
            </a:r>
            <a:r>
              <a:rPr lang="ru-RU" b="1" dirty="0" smtClean="0"/>
              <a:t>двигатель</a:t>
            </a:r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1643050"/>
            <a:ext cx="4040188" cy="457203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Наиболее распространены магнитоэлектрические двигатели, которые по типу потребляемой энергии подразделяется на две большие группы — на </a:t>
            </a:r>
            <a:r>
              <a:rPr lang="ru-RU" b="1" dirty="0" smtClean="0"/>
              <a:t>двигатели постоянного тока</a:t>
            </a:r>
            <a:r>
              <a:rPr lang="ru-RU" dirty="0" smtClean="0"/>
              <a:t> и </a:t>
            </a:r>
            <a:r>
              <a:rPr lang="ru-RU" b="1" dirty="0" smtClean="0"/>
              <a:t>двигатели переменного тока</a:t>
            </a:r>
            <a:r>
              <a:rPr lang="ru-RU" dirty="0" smtClean="0"/>
              <a:t> (также существуют </a:t>
            </a:r>
            <a:r>
              <a:rPr lang="ru-RU" b="1" dirty="0" smtClean="0"/>
              <a:t>универсальные двигатели</a:t>
            </a:r>
            <a:r>
              <a:rPr lang="ru-RU" dirty="0" smtClean="0"/>
              <a:t>, которые могут питаться обоими видами тока).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 bwMode="auto">
          <a:xfrm>
            <a:off x="4857752" y="2643182"/>
            <a:ext cx="364333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929190" y="5214950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Стрелка вверх 6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Двигатели постоянного тока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 dirty="0" smtClean="0"/>
              <a:t>Двигатель постоянного тока</a:t>
            </a:r>
            <a:r>
              <a:rPr lang="ru-RU" i="1" dirty="0" smtClean="0"/>
              <a:t> — электрический двигатель, питание которого осуществляется постоянным током. </a:t>
            </a:r>
          </a:p>
          <a:p>
            <a:r>
              <a:rPr lang="ru-RU" dirty="0" smtClean="0"/>
              <a:t>Данная группа двигателей в свою очередь по наличию щёточно-коллекторного узла подразделяется на:</a:t>
            </a:r>
          </a:p>
          <a:p>
            <a:r>
              <a:rPr lang="ru-RU" b="1" dirty="0" smtClean="0"/>
              <a:t>коллекторные двигатели;</a:t>
            </a:r>
          </a:p>
          <a:p>
            <a:r>
              <a:rPr lang="ru-RU" b="1" dirty="0" err="1" smtClean="0"/>
              <a:t>бесколлекторные</a:t>
            </a:r>
            <a:r>
              <a:rPr lang="ru-RU" b="1" dirty="0" smtClean="0"/>
              <a:t> двигатели.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571613"/>
            <a:ext cx="3571900" cy="3363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286248" y="5214950"/>
            <a:ext cx="4643470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Двигатель постоянного тока в разрезе. Справа расположен коллектор с щётками</a:t>
            </a:r>
            <a:endParaRPr lang="ru-RU" b="1" dirty="0"/>
          </a:p>
        </p:txBody>
      </p:sp>
      <p:sp>
        <p:nvSpPr>
          <p:cNvPr id="7" name="Стрелка вверх 6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Значение щеточно-коллекторного узла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Щёточно-коллекторный узел обеспечивает электрическое соединение цепей вращающейся и неподвижной части машины и является наиболее ненадежным и сложным в обслуживании конструктивным элементом.</a:t>
            </a:r>
            <a:endParaRPr lang="ru-RU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785926"/>
            <a:ext cx="464347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err="1" smtClean="0"/>
              <a:t>Бесколлекторные</a:t>
            </a:r>
            <a:r>
              <a:rPr lang="ru-RU" dirty="0" smtClean="0"/>
              <a:t> </a:t>
            </a:r>
            <a:r>
              <a:rPr lang="ru-RU" dirty="0" smtClean="0"/>
              <a:t>двигатели (вентильные двигатели)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err="1" smtClean="0"/>
              <a:t>Бесколлекторные</a:t>
            </a:r>
            <a:r>
              <a:rPr lang="ru-RU" b="1" dirty="0" smtClean="0"/>
              <a:t> </a:t>
            </a:r>
            <a:r>
              <a:rPr lang="ru-RU" b="1" dirty="0" smtClean="0"/>
              <a:t>двигатели</a:t>
            </a:r>
            <a:r>
              <a:rPr lang="ru-RU" dirty="0" smtClean="0"/>
              <a:t> (</a:t>
            </a:r>
            <a:r>
              <a:rPr lang="ru-RU" b="1" dirty="0" smtClean="0"/>
              <a:t>вентильные двигатели</a:t>
            </a:r>
            <a:r>
              <a:rPr lang="ru-RU" dirty="0" smtClean="0"/>
              <a:t>) — электродвигатели, выполненные в виде замкнутой системы с использованием датчика положения ротора, системы управления (преобразователя координат) и силового полупроводникового преобразователя (инвертора). Принцип работы данных двигателей аналогичен принципу работы синхронных двигателей.</a:t>
            </a:r>
            <a:endParaRPr lang="ru-RU" dirty="0"/>
          </a:p>
        </p:txBody>
      </p:sp>
      <p:pic>
        <p:nvPicPr>
          <p:cNvPr id="921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5" y="1785925"/>
            <a:ext cx="2714645" cy="22079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3" y="4214818"/>
            <a:ext cx="3052350" cy="22383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Универсальный коллекторный электродвигатель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u="sng" dirty="0" smtClean="0"/>
              <a:t>Универсальный коллекторный электродвигатель</a:t>
            </a:r>
            <a:r>
              <a:rPr lang="ru-RU" dirty="0" smtClean="0"/>
              <a:t> — коллекторный электродвигатель, который может работать и на постоянном токе и на переменном токе. </a:t>
            </a:r>
          </a:p>
          <a:p>
            <a:r>
              <a:rPr lang="ru-RU" dirty="0" smtClean="0"/>
              <a:t>Изготавливается только с последовательной обмоткой возбуждения на мощности до 200 Вт. </a:t>
            </a:r>
          </a:p>
          <a:p>
            <a:r>
              <a:rPr lang="ru-RU" dirty="0" smtClean="0"/>
              <a:t>Статор выполняется шихтованным из специальной электротехнической стали. Обмотка возбуждения включается частично при переменном токе и полностью при постоянном. </a:t>
            </a:r>
          </a:p>
          <a:p>
            <a:r>
              <a:rPr lang="ru-RU" dirty="0" smtClean="0"/>
              <a:t>Для переменного тока номинальные напряжения 127,220., для постоянного 110.220. </a:t>
            </a:r>
          </a:p>
          <a:p>
            <a:r>
              <a:rPr lang="ru-RU" dirty="0" smtClean="0"/>
              <a:t>Применяется в бытовых аппаратах, электроинструментах. Двигатели переменного тока с питанием от промышленной сети 50 </a:t>
            </a:r>
            <a:r>
              <a:rPr lang="ru-RU" dirty="0" err="1" smtClean="0"/>
              <a:t>гц</a:t>
            </a:r>
            <a:r>
              <a:rPr lang="ru-RU" dirty="0" smtClean="0"/>
              <a:t> не позволяют получить частоту вращения выше 3000 об/мин.</a:t>
            </a:r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Применение электродвигателей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На транспорте </a:t>
            </a:r>
            <a:r>
              <a:rPr lang="ru-RU" dirty="0" smtClean="0"/>
              <a:t>(электровозы, трамваи, троллейбусы);</a:t>
            </a:r>
          </a:p>
          <a:p>
            <a:r>
              <a:rPr lang="ru-RU" b="1" dirty="0" smtClean="0"/>
              <a:t>Для выкачки нефти из скважин </a:t>
            </a:r>
            <a:r>
              <a:rPr lang="ru-RU" dirty="0" smtClean="0"/>
              <a:t>(электронасосы);</a:t>
            </a:r>
          </a:p>
          <a:p>
            <a:r>
              <a:rPr lang="ru-RU" b="1" dirty="0" smtClean="0"/>
              <a:t>В промышленности </a:t>
            </a:r>
            <a:r>
              <a:rPr lang="ru-RU" dirty="0" smtClean="0"/>
              <a:t>(на переменном токе);</a:t>
            </a:r>
          </a:p>
          <a:p>
            <a:r>
              <a:rPr lang="ru-RU" b="1" dirty="0" smtClean="0"/>
              <a:t>В быту </a:t>
            </a:r>
            <a:r>
              <a:rPr lang="ru-RU" dirty="0" smtClean="0"/>
              <a:t>(электроприборы, игрушки).</a:t>
            </a: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71612"/>
            <a:ext cx="1991413" cy="15001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7000892" y="1500174"/>
            <a:ext cx="2000264" cy="147732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Мотоцикл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Triumph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Daytona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получил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электрический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двигатель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357562"/>
            <a:ext cx="1893429" cy="16430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4857752" y="3357562"/>
            <a:ext cx="1928826" cy="92333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двигатели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электрические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для игрушек. </a:t>
            </a: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643445"/>
            <a:ext cx="2214578" cy="19816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трелка вверх 8">
            <a:hlinkClick r:id="rId5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hlinkClick r:id="rId2"/>
              </a:rPr>
              <a:t>http://ru.wikipedia.org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http://images.yandex.ru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hlinkClick r:id="rId2" action="ppaction://hlinksldjump"/>
              </a:rPr>
              <a:t>Определение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Историческая справка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Усовершенствование </a:t>
            </a:r>
            <a:r>
              <a:rPr lang="ru-RU" dirty="0" smtClean="0"/>
              <a:t>двигателя</a:t>
            </a:r>
          </a:p>
          <a:p>
            <a:r>
              <a:rPr lang="ru-RU" dirty="0" smtClean="0">
                <a:hlinkClick r:id="rId5" action="ppaction://hlinksldjump"/>
              </a:rPr>
              <a:t>Заслуга русского ученого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Практическое применение электродвигателя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Принцип действия электродвигателя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Устройство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Классификация электродвигателей</a:t>
            </a:r>
            <a:endParaRPr lang="ru-RU" dirty="0" smtClean="0"/>
          </a:p>
          <a:p>
            <a:r>
              <a:rPr lang="ru-RU" dirty="0" smtClean="0">
                <a:hlinkClick r:id="rId10" action="ppaction://hlinksldjump"/>
              </a:rPr>
              <a:t>Двигатели постоянного тока</a:t>
            </a:r>
            <a:endParaRPr lang="ru-RU" dirty="0" smtClean="0"/>
          </a:p>
          <a:p>
            <a:r>
              <a:rPr lang="ru-RU" dirty="0" smtClean="0">
                <a:hlinkClick r:id="rId11" action="ppaction://hlinksldjump"/>
              </a:rPr>
              <a:t>Значение щеточно-коллекторного </a:t>
            </a:r>
            <a:r>
              <a:rPr lang="ru-RU" dirty="0" smtClean="0">
                <a:hlinkClick r:id="rId11" action="ppaction://hlinksldjump"/>
              </a:rPr>
              <a:t>узла</a:t>
            </a:r>
            <a:endParaRPr lang="ru-RU" dirty="0" smtClean="0"/>
          </a:p>
          <a:p>
            <a:r>
              <a:rPr lang="ru-RU" dirty="0" err="1" smtClean="0">
                <a:hlinkClick r:id="rId12" action="ppaction://hlinksldjump"/>
              </a:rPr>
              <a:t>Бесколлекторные</a:t>
            </a:r>
            <a:r>
              <a:rPr lang="ru-RU" dirty="0" smtClean="0">
                <a:hlinkClick r:id="rId12" action="ppaction://hlinksldjump"/>
              </a:rPr>
              <a:t> </a:t>
            </a:r>
            <a:r>
              <a:rPr lang="ru-RU" dirty="0" smtClean="0">
                <a:hlinkClick r:id="rId12" action="ppaction://hlinksldjump"/>
              </a:rPr>
              <a:t>двигатели (вентильные двигатели</a:t>
            </a:r>
            <a:r>
              <a:rPr lang="ru-RU" dirty="0" smtClean="0">
                <a:hlinkClick r:id="rId12" action="ppaction://hlinksldjump"/>
              </a:rPr>
              <a:t>)</a:t>
            </a:r>
            <a:endParaRPr lang="ru-RU" dirty="0" smtClean="0"/>
          </a:p>
          <a:p>
            <a:r>
              <a:rPr lang="ru-RU" dirty="0" smtClean="0">
                <a:hlinkClick r:id="rId13" action="ppaction://hlinksldjump"/>
              </a:rPr>
              <a:t>Универсальный </a:t>
            </a:r>
            <a:r>
              <a:rPr lang="ru-RU" dirty="0" smtClean="0"/>
              <a:t>коллекторный </a:t>
            </a:r>
            <a:r>
              <a:rPr lang="ru-RU" dirty="0" smtClean="0"/>
              <a:t>электродвигатель</a:t>
            </a:r>
          </a:p>
          <a:p>
            <a:r>
              <a:rPr lang="ru-RU" dirty="0" smtClean="0">
                <a:hlinkClick r:id="rId14" action="ppaction://hlinksldjump"/>
              </a:rPr>
              <a:t>Применение электродвигателей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+mj-lt"/>
              </a:rPr>
              <a:t>Определение</a:t>
            </a:r>
            <a:endParaRPr lang="ru-RU" dirty="0">
              <a:latin typeface="+mj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>
                <a:latin typeface="+mj-lt"/>
              </a:rPr>
              <a:t>Электрический двигатель</a:t>
            </a:r>
            <a:r>
              <a:rPr lang="ru-RU" dirty="0" smtClean="0">
                <a:latin typeface="+mj-lt"/>
              </a:rPr>
              <a:t> — электрическая машина (электромеханический преобразователь), в которой электрическая энергия преобразуется в механическую, побочным эффектом является выделение тепла.</a:t>
            </a:r>
            <a:endParaRPr lang="ru-RU" dirty="0">
              <a:latin typeface="+mj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643338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643174" y="5786454"/>
            <a:ext cx="6500826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Электродвигатели разной мощности (750 Вт, 25 Вт, к CD-плееру, к игрушке, к дисководу). </a:t>
            </a:r>
          </a:p>
          <a:p>
            <a:pPr algn="ctr"/>
            <a:r>
              <a:rPr lang="ru-RU" b="1" dirty="0" smtClean="0"/>
              <a:t>Батарейка «Крона» дана для сравнения</a:t>
            </a:r>
            <a:endParaRPr lang="ru-RU" b="1" dirty="0"/>
          </a:p>
        </p:txBody>
      </p:sp>
      <p:sp>
        <p:nvSpPr>
          <p:cNvPr id="7" name="Стрелка вверх 6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История создания электрического двигателя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Принцип преобразования электрической энергии в механическую энергию электромагнитным полем был продемонстрирован британским учёным </a:t>
            </a:r>
            <a:r>
              <a:rPr lang="ru-RU" b="1" dirty="0" smtClean="0"/>
              <a:t>Майклом Фарадеем в 1821 </a:t>
            </a:r>
            <a:r>
              <a:rPr lang="ru-RU" dirty="0" smtClean="0"/>
              <a:t>и состоял из свободно висящего провода, окунающегося в пул ртути. </a:t>
            </a:r>
          </a:p>
          <a:p>
            <a:r>
              <a:rPr lang="ru-RU" dirty="0" smtClean="0"/>
              <a:t>Постоянный магнит был установлен в середине пула ртути. </a:t>
            </a:r>
          </a:p>
          <a:p>
            <a:r>
              <a:rPr lang="ru-RU" dirty="0" smtClean="0"/>
              <a:t>Когда через провод пропускался ток, провод вращался вокруг магнита, показывая, что ток вызывал циклическое магнитное поле вокруг провода. </a:t>
            </a:r>
          </a:p>
          <a:p>
            <a:r>
              <a:rPr lang="ru-RU" dirty="0" smtClean="0"/>
              <a:t>Этот двигатель часто демонстрируется в школьных классах физики, вместо токсичной ртути используют рассол.</a:t>
            </a:r>
          </a:p>
          <a:p>
            <a:r>
              <a:rPr lang="ru-RU" dirty="0" smtClean="0"/>
              <a:t>Это — самый простой вид из класса электрических двигателей.</a:t>
            </a:r>
            <a:endParaRPr lang="ru-RU" dirty="0"/>
          </a:p>
        </p:txBody>
      </p:sp>
      <p:pic>
        <p:nvPicPr>
          <p:cNvPr id="7169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785926"/>
            <a:ext cx="3143272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Усовершенствование двигателя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Последующим усовершенствованием является </a:t>
            </a:r>
            <a:r>
              <a:rPr lang="ru-RU" b="1" dirty="0" smtClean="0"/>
              <a:t>Колесо </a:t>
            </a:r>
            <a:r>
              <a:rPr lang="ru-RU" b="1" dirty="0" err="1" smtClean="0"/>
              <a:t>Барлоу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dirty="0" smtClean="0"/>
              <a:t>Оно было демонстрационным устройством, непригодным в практических применениях из-за ограниченной мощности. </a:t>
            </a:r>
          </a:p>
          <a:p>
            <a:r>
              <a:rPr lang="ru-RU" dirty="0" smtClean="0"/>
              <a:t>Изобретатели стремились создать электродвигатель для производственных нужд. </a:t>
            </a:r>
          </a:p>
          <a:p>
            <a:r>
              <a:rPr lang="ru-RU" dirty="0" smtClean="0"/>
              <a:t>Они пытались заставить железный сердечник двигаться в поле электромагнита возвратно-поступательно, то есть так, как движется поршень в цилиндре паровой машины.</a:t>
            </a:r>
            <a:endParaRPr lang="ru-RU" dirty="0"/>
          </a:p>
        </p:txBody>
      </p:sp>
      <p:pic>
        <p:nvPicPr>
          <p:cNvPr id="614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928802"/>
            <a:ext cx="3643338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Заслуга русского ученого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4351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Русский ученый </a:t>
            </a:r>
            <a:r>
              <a:rPr lang="ru-RU" b="1" u="sng" dirty="0" smtClean="0"/>
              <a:t>Б. С. Якоби </a:t>
            </a:r>
            <a:r>
              <a:rPr lang="ru-RU" dirty="0" smtClean="0"/>
              <a:t>пошел иным путем. </a:t>
            </a:r>
          </a:p>
          <a:p>
            <a:r>
              <a:rPr lang="ru-RU" dirty="0" smtClean="0"/>
              <a:t>В </a:t>
            </a:r>
            <a:r>
              <a:rPr lang="ru-RU" b="1" u="sng" dirty="0" smtClean="0"/>
              <a:t>1834 г.</a:t>
            </a:r>
            <a:r>
              <a:rPr lang="ru-RU" dirty="0" smtClean="0"/>
              <a:t> он создал первый в мире практически пригодный электродвигатель с вращающимся якорем и опубликовал теоретическую работу «О применении электромагнетизма для приведения в движение машины». </a:t>
            </a:r>
          </a:p>
          <a:p>
            <a:r>
              <a:rPr lang="ru-RU" dirty="0" smtClean="0"/>
              <a:t>Б. С. Якоби писал, что его двигатель несложен и «дает непосредственно круговое движение, которого гораздо легче преобразовать в другие виды движения, чем возвратно-поступательное».</a:t>
            </a:r>
          </a:p>
          <a:p>
            <a:r>
              <a:rPr lang="ru-RU" dirty="0" smtClean="0"/>
              <a:t>Мощность такого двигателя составляла всего 15 Вт.</a:t>
            </a:r>
            <a:endParaRPr lang="ru-RU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500174"/>
            <a:ext cx="3929089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Практическое применение электродвигателя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Впоследствии Якоби довел мощность электродвигателя до 550 Вт. </a:t>
            </a:r>
          </a:p>
          <a:p>
            <a:r>
              <a:rPr lang="ru-RU" dirty="0" smtClean="0"/>
              <a:t>Этот двигатель был установлен сначала на лодке, а позже на железнодорожной платформе.</a:t>
            </a:r>
          </a:p>
          <a:p>
            <a:r>
              <a:rPr lang="ru-RU" b="1" u="sng" dirty="0" smtClean="0"/>
              <a:t>13 сентября 1838 г. </a:t>
            </a:r>
            <a:r>
              <a:rPr lang="ru-RU" dirty="0" smtClean="0"/>
              <a:t>лодка с 12 пассажирами поплыла по Неве против течения со скоростью около 3 км/ч. </a:t>
            </a:r>
          </a:p>
          <a:p>
            <a:r>
              <a:rPr lang="ru-RU" dirty="0" smtClean="0"/>
              <a:t>Лодка была снабжена колесами с лопастями. Колеса приводились во вращение электрическим двигателем, который получал ток от батареи из 320 гальванических элементов. </a:t>
            </a:r>
          </a:p>
          <a:p>
            <a:r>
              <a:rPr lang="ru-RU" dirty="0" smtClean="0"/>
              <a:t>Так впервые электрический двигатель появился на судне.</a:t>
            </a:r>
          </a:p>
          <a:p>
            <a:endParaRPr lang="ru-RU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85926"/>
            <a:ext cx="4071966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Принцип действия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основу работы любой электрической машины положен принцип электромагнитной индукции. </a:t>
            </a:r>
            <a:endParaRPr lang="ru-RU" dirty="0"/>
          </a:p>
        </p:txBody>
      </p:sp>
      <p:pic>
        <p:nvPicPr>
          <p:cNvPr id="13313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785926"/>
            <a:ext cx="392909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Устройство электрической машины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Электрическая машина состоит из </a:t>
            </a:r>
            <a:r>
              <a:rPr lang="ru-RU" b="1" u="sng" dirty="0" smtClean="0"/>
              <a:t>неподвижной части — статора </a:t>
            </a:r>
            <a:r>
              <a:rPr lang="ru-RU" dirty="0" smtClean="0"/>
              <a:t>(для асинхронных и синхронных машин переменного тока) или индуктора (для машин постоянного тока) и </a:t>
            </a:r>
            <a:r>
              <a:rPr lang="ru-RU" b="1" u="sng" dirty="0" smtClean="0"/>
              <a:t>подвижной части — ротора</a:t>
            </a:r>
            <a:r>
              <a:rPr lang="ru-RU" dirty="0" smtClean="0"/>
              <a:t> (для асинхронных и синхронных машин переменного тока) или якоря (для машин постоянного тока). </a:t>
            </a:r>
          </a:p>
          <a:p>
            <a:r>
              <a:rPr lang="ru-RU" dirty="0" smtClean="0"/>
              <a:t>В роли индуктора, на маломощных двигателях постоянного тока, очень часто используются постоянные магниты.</a:t>
            </a:r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b="11885"/>
          <a:stretch>
            <a:fillRect/>
          </a:stretch>
        </p:blipFill>
        <p:spPr bwMode="auto">
          <a:xfrm>
            <a:off x="4643438" y="1714488"/>
            <a:ext cx="4143404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трелка вверх 4">
            <a:hlinkClick r:id="rId3" action="ppaction://hlinksldjump"/>
          </p:cNvPr>
          <p:cNvSpPr/>
          <p:nvPr/>
        </p:nvSpPr>
        <p:spPr>
          <a:xfrm>
            <a:off x="428596" y="5929330"/>
            <a:ext cx="50006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</TotalTime>
  <Words>398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Электрический двигатель</vt:lpstr>
      <vt:lpstr>Содержание</vt:lpstr>
      <vt:lpstr>Определение</vt:lpstr>
      <vt:lpstr>История создания электрического двигателя</vt:lpstr>
      <vt:lpstr>Усовершенствование двигателя</vt:lpstr>
      <vt:lpstr>Заслуга русского ученого</vt:lpstr>
      <vt:lpstr>Практическое применение электродвигателя</vt:lpstr>
      <vt:lpstr>Принцип действия</vt:lpstr>
      <vt:lpstr>Устройство электрической машины</vt:lpstr>
      <vt:lpstr>Классификация электродвигателей</vt:lpstr>
      <vt:lpstr>Двигатели постоянного тока</vt:lpstr>
      <vt:lpstr>Значение щеточно-коллекторного узла</vt:lpstr>
      <vt:lpstr>Бесколлекторные двигатели (вентильные двигатели)</vt:lpstr>
      <vt:lpstr>Универсальный коллекторный электродвигатель</vt:lpstr>
      <vt:lpstr>Применение электродвигателей</vt:lpstr>
      <vt:lpstr>Интернет-ресурсы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Электрический двигатель</dc:title>
  <dc:creator>Admin</dc:creator>
  <cp:lastModifiedBy>Admin</cp:lastModifiedBy>
  <cp:revision>11</cp:revision>
  <dcterms:created xsi:type="dcterms:W3CDTF">2012-05-09T18:23:14Z</dcterms:created>
  <dcterms:modified xsi:type="dcterms:W3CDTF">2014-07-19T15:04:08Z</dcterms:modified>
</cp:coreProperties>
</file>