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789-1A1F-43F4-AE7B-6F656F62327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31B0-08AF-4926-A67E-955044097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789-1A1F-43F4-AE7B-6F656F62327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31B0-08AF-4926-A67E-955044097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789-1A1F-43F4-AE7B-6F656F62327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31B0-08AF-4926-A67E-95504409779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789-1A1F-43F4-AE7B-6F656F62327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31B0-08AF-4926-A67E-955044097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789-1A1F-43F4-AE7B-6F656F62327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31B0-08AF-4926-A67E-955044097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789-1A1F-43F4-AE7B-6F656F62327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31B0-08AF-4926-A67E-955044097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789-1A1F-43F4-AE7B-6F656F62327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31B0-08AF-4926-A67E-955044097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789-1A1F-43F4-AE7B-6F656F62327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31B0-08AF-4926-A67E-955044097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789-1A1F-43F4-AE7B-6F656F62327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31B0-08AF-4926-A67E-9550440977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789-1A1F-43F4-AE7B-6F656F62327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31B0-08AF-4926-A67E-955044097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935789-1A1F-43F4-AE7B-6F656F62327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E231B0-08AF-4926-A67E-955044097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C935789-1A1F-43F4-AE7B-6F656F623277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BE231B0-08AF-4926-A67E-9550440977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%D0%9D%D1%8C%D1%8E%D1%82%D0%BE%D0%BD,_%D0%98%D1%81%D0%B0%D0%B0%D0%B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52736"/>
            <a:ext cx="7772400" cy="232757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Исаак Ньютон</a:t>
            </a:r>
            <a:br>
              <a:rPr lang="ru-RU" sz="6000" b="1" cap="all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cap="all" dirty="0" smtClean="0">
                <a:ln w="0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Биография</a:t>
            </a:r>
            <a:endParaRPr lang="ru-RU" sz="6000" b="1" cap="all" dirty="0">
              <a:ln w="0"/>
              <a:solidFill>
                <a:schemeClr val="accent1">
                  <a:lumMod val="40000"/>
                  <a:lumOff val="6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3861048"/>
            <a:ext cx="6400800" cy="1473200"/>
          </a:xfrm>
        </p:spPr>
        <p:txBody>
          <a:bodyPr/>
          <a:lstStyle/>
          <a:p>
            <a:pPr algn="r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Глебова Светлана 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ученица 10 класса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МОУ-СОШ №4</a:t>
            </a:r>
            <a:b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Проверила: </a:t>
            </a:r>
            <a:r>
              <a:rPr lang="ru-RU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Печёркина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С.В.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90326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6104" y="1664608"/>
            <a:ext cx="5256584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1705 году королева Анна возвела Ньютона в рыцарское достоинство. Отныне он сэр Исаак Ньютон. Впервые в английской истории звание рыцаря было присвоено за научные заслуги; в следующий раз это произошло более чем век спустя (1819, в отношении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Хемфри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Дэви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Впрочем, часть биографов считает, что королева руководствовалась не научными, а политическими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мотивами.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Ньютон обзавёлся собственным гербом и не очень достоверной родословной.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Рыцарство</a:t>
            </a:r>
            <a:endParaRPr lang="ru-RU" sz="6000" b="1" cap="all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64088" y="1772816"/>
            <a:ext cx="354862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097534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268760"/>
            <a:ext cx="4464848" cy="547260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1704 году вышла в свет (сначала на английском языке) монография «Оптика», определявшая развитие этой науки до начала XIX века. Она содержала приложение «О квадратуре кривых» — первое и довольно полное изложение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ньютоновской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версии математического анализа. Фактически это последний труд Ньютона по естественным наукам, хотя он прожил ещё более 20 лет. Каталог оставленной им библиотеки содержал книги в основном по истории и теологии, и именно этим занятиям Ньютон посвятил остаток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жизни.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858424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b="1" cap="all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годы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368" y="1412776"/>
            <a:ext cx="4191000" cy="5219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516597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6760" y="1669976"/>
            <a:ext cx="5060696" cy="55983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1725 году здоровье Ньютона начало заметно ухудшаться, и он переселился в </a:t>
            </a:r>
            <a:r>
              <a:rPr lang="ru-RU" sz="25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Кенсингтон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неподалёку от Лондона, где и скончался ночью, во сне, 20 (31) марта 1727 года. Письменного завещания он не оставил, но значительную часть своего крупного состояния он незадолго до смерти передал ближайшим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родственникам. </a:t>
            </a:r>
            <a:r>
              <a:rPr lang="ru-RU" sz="25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Похоронен в Вестминстерском </a:t>
            </a:r>
            <a:r>
              <a:rPr lang="ru-RU" sz="25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аббатстве.</a:t>
            </a:r>
            <a:endParaRPr lang="ru-RU" sz="25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002440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Последние годы</a:t>
            </a:r>
            <a:endParaRPr lang="ru-RU" sz="6000" b="1" cap="all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14096" y="1700809"/>
            <a:ext cx="3600400" cy="47525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807976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75467"/>
            <a:ext cx="8568951" cy="3450696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https://ru.wikipedia.org/wiki/%D0%9D%D1%8C%D1%8E%D1%82%D0%BE%D0%BD</a:t>
            </a:r>
            <a:r>
              <a:rPr lang="en-US" sz="280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,_%</a:t>
            </a:r>
            <a:r>
              <a:rPr lang="en-US" sz="28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D0%98%D1%81%D0%B0%D0%B0%D0%BA</a:t>
            </a:r>
            <a:r>
              <a:rPr lang="en-US" sz="28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Ресурсы</a:t>
            </a:r>
            <a:endParaRPr lang="ru-RU" sz="6000" b="1" cap="all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8792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564904"/>
            <a:ext cx="8964488" cy="1540760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800" b="1" cap="all" dirty="0" smtClean="0">
                <a:ln w="0"/>
                <a:solidFill>
                  <a:schemeClr val="accent1">
                    <a:lumMod val="75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cap="all" dirty="0">
              <a:ln w="0"/>
              <a:solidFill>
                <a:schemeClr val="accent1">
                  <a:lumMod val="75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064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916832"/>
            <a:ext cx="8640960" cy="420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Ранние годы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Обучение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Тринити-колледж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Профессорская деятельность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Рефлектор Ньютона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«Математические начала натуральной философии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Рыцарство</a:t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Последние годы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sz="6000" b="1" cap="all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05304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340768"/>
            <a:ext cx="4752527" cy="518457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Исаак Ньютон родился  4 января 1643 года в деревне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Вулсторп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канун гражданской войны. Отец Ньютона, мелкий, но преуспевающий фермер Исаак Ньютон (1606—1642), не дожил до рождения сына, который был тоже назван Исааком в память об отце. Мальчик родился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преждевременно и был болезненным ребенком. Факт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рождения под Рождество Ньютон считал особым знаком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судьбы.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слабое здоровье в младенчестве, он прожил 84 года.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3630" y="116632"/>
            <a:ext cx="8229600" cy="1252728"/>
          </a:xfrm>
        </p:spPr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Ранние годы</a:t>
            </a:r>
            <a:endParaRPr lang="ru-RU" sz="6000" b="1" cap="all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148062" y="1412776"/>
            <a:ext cx="3545167" cy="4981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174181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14168" y="3789040"/>
            <a:ext cx="5616624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196752"/>
            <a:ext cx="8856984" cy="41044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январе 1646 года мать Ньютона, Анна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Эйскоу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(1623—1679) вновь вышла замуж. От нового мужа, 63-летнего вдовца, у неё было трое детей, и она стала уделять мало внимания Исааку. Покровителем мальчика стал его дядя по матери, Уильям </a:t>
            </a:r>
            <a:r>
              <a:rPr lang="ru-RU" sz="23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Эйскоу</a:t>
            </a:r>
            <a:r>
              <a:rPr lang="ru-RU" sz="23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детстве Ньютон, по отзывам современников, был молчалив, замкнут и обособлен, любил читать и мастерить технические игрушки: солнечные и водяные часы, мельницу и т. п. Всю жизнь он чувствовал себя одиноким.</a:t>
            </a:r>
            <a:endParaRPr lang="ru-RU" sz="23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84860" y="260648"/>
            <a:ext cx="8075240" cy="930432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000" b="1" cap="all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Ранние годы</a:t>
            </a:r>
          </a:p>
        </p:txBody>
      </p:sp>
    </p:spTree>
    <p:extLst>
      <p:ext uri="{BB962C8B-B14F-4D97-AF65-F5344CB8AC3E}">
        <p14:creationId xmlns:p14="http://schemas.microsoft.com/office/powerpoint/2010/main" xmlns="" val="25957444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067944" y="1628800"/>
            <a:ext cx="4896544" cy="50276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1655 году 12-летнего Ньютона отдали учиться в расположенную неподалёку школу в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Грэнтеме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где он жил в доме аптекаря Кларка. Вскоре мальчик показал незаурядные способности. Исаак предпочитал всем другим занятиям чтение книг, стихосложение и особенно конструирование различных механизмов. В 1661 году Ньютон успешно окончил школу и отправился продолжать образование в Кембриджский университет.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cap="all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Обучение</a:t>
            </a:r>
            <a:endParaRPr lang="ru-RU" sz="6600" b="1" cap="all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1600" y="1599848"/>
            <a:ext cx="3712328" cy="49685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788043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1808272"/>
            <a:ext cx="4686199" cy="4968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июне 1661 года 18-летний Ньютон приехал в Кембридж. Согласно уставу, ему устроили экзамен на знание латинского языка, после чего сообщили, что он принят в Тринити-колледж (Колледж святой Троицы) Кембриджского университета. С этим учебным заведением связаны более 30 лет жизни Ньютона.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Тринити-колледж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9728" y="1772816"/>
            <a:ext cx="3888432" cy="4896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11237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4752527" cy="49685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октября 1669 года 26-летний Ньютон был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избран преемником Исаака </a:t>
            </a:r>
            <a:r>
              <a:rPr lang="ru-RU" sz="2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Барроу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профессором математики и оптики Тринити-колледжа, с высоким окладом 100 фунтов в год.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Барроу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оставил Ньютону обширную алхимическую лабораторию; в этот период Ньютон всерьёз увлёкся алхимией, провёл массу химических </a:t>
            </a:r>
            <a:r>
              <a:rPr lang="ru-RU" sz="2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опытов.</a:t>
            </a:r>
            <a:endParaRPr lang="ru-RU" sz="2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84976" cy="1252728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Профессорская деятельность</a:t>
            </a:r>
            <a:endParaRPr lang="ru-RU" sz="4000" b="1" cap="all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550328"/>
            <a:ext cx="3672408" cy="483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077249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139952" y="1593776"/>
            <a:ext cx="4824536" cy="53732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Ньютон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исследовал сферическую и хроматическую аберрации. Чтобы свести их к минимуму, он построил смешанный телескоп-рефлектор: линза и вогнутое сферическое зеркало, которое сделал и отполировал сам. Проект такого телескопа впервые предложил Джеймс Грегори (1663), однако этот замысел так и не был реализован. Первая конструкция Ньютона (1668) оказалась неудачной, но уже следующая, с более тщательно отполированным зеркалом, несмотря на небольшие размеры, давала 40-кратное увеличение превосходного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качества.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Рефлектор Ньютона</a:t>
            </a:r>
            <a:endParaRPr lang="ru-RU" sz="5400" b="1" cap="all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0640" y="1628800"/>
            <a:ext cx="3783957" cy="48245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41413968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196753"/>
            <a:ext cx="8568952" cy="244827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История создания этого труда, одного из самых знаменитых в истории науки, началась в 1682 году, когда прохождение кометы Галлея вызвало подъём интереса к небесной механике. Работа над книгой шла в 1684—1686 годах. 28 апреля 1686 года первый том «Математических начал» был представлен Королевскому обществу. Все три тома, после некоторой авторской правки, вышли в 1687 году.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 составил около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экземпляров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8712968" cy="93610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3200" b="1" cap="all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«Математические начала натуральной философии»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19" y="3645024"/>
            <a:ext cx="2187623" cy="303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5" y="3645024"/>
            <a:ext cx="2139975" cy="30328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341671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263</TotalTime>
  <Words>725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Волна</vt:lpstr>
      <vt:lpstr>Исаак Ньютон Биография</vt:lpstr>
      <vt:lpstr>Содержание</vt:lpstr>
      <vt:lpstr>Ранние годы</vt:lpstr>
      <vt:lpstr>Ранние годы</vt:lpstr>
      <vt:lpstr>Обучение</vt:lpstr>
      <vt:lpstr>Тринити-колледж </vt:lpstr>
      <vt:lpstr>Профессорская деятельность</vt:lpstr>
      <vt:lpstr>Рефлектор Ньютона</vt:lpstr>
      <vt:lpstr>«Математические начала натуральной философии»</vt:lpstr>
      <vt:lpstr>Рыцарство</vt:lpstr>
      <vt:lpstr>Последние годы</vt:lpstr>
      <vt:lpstr>Последние годы</vt:lpstr>
      <vt:lpstr>Ресурсы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Исаак Ньютон Биография</dc:title>
  <dc:creator>Светлана</dc:creator>
  <cp:lastModifiedBy>Печеркина С.В.</cp:lastModifiedBy>
  <cp:revision>18</cp:revision>
  <dcterms:created xsi:type="dcterms:W3CDTF">2014-12-23T14:47:48Z</dcterms:created>
  <dcterms:modified xsi:type="dcterms:W3CDTF">2014-12-24T04:27:40Z</dcterms:modified>
</cp:coreProperties>
</file>