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rudocs.exdat.com/pars_docs/tw_refs/26/25922/25922_html_3661ffb9.png" TargetMode="External"/><Relationship Id="rId2" Type="http://schemas.openxmlformats.org/officeDocument/2006/relationships/hyperlink" Target="http://class-fizika.narod.ru/10_2.ht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bip-ip.com/kontseptsii-blizkodeystviya-i-dalnodeystviya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                                      Выполнила:</a:t>
            </a:r>
          </a:p>
          <a:p>
            <a:r>
              <a:rPr lang="ru-RU" dirty="0" smtClean="0"/>
              <a:t>                                 Борисова Полина</a:t>
            </a:r>
          </a:p>
          <a:p>
            <a:r>
              <a:rPr lang="ru-RU" dirty="0" smtClean="0"/>
              <a:t>                                          11 «а» класс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Теория близкодействия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14400" y="1524000"/>
            <a:ext cx="7162800" cy="4873752"/>
          </a:xfrm>
        </p:spPr>
        <p:txBody>
          <a:bodyPr/>
          <a:lstStyle/>
          <a:p>
            <a:r>
              <a:rPr lang="ru-RU" dirty="0" smtClean="0"/>
              <a:t>В современной физике это понятие иногда используются в другом смысле - как поля сильного и слабого взаимодействия, которые быстро спадают с расстоянием на больших масштабах, и поэтому проявляются лишь при малых расстояниях между частицами.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Ресурсы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http://class-fizika.narod.ru/10_2.htm</a:t>
            </a:r>
            <a:endParaRPr lang="ru-RU" dirty="0" smtClean="0"/>
          </a:p>
          <a:p>
            <a:r>
              <a:rPr lang="en-US" dirty="0" smtClean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rudocs.exdat.com/pars_docs/tw_refs/26/25922/25922_html_3661ffb9.png</a:t>
            </a:r>
            <a:endParaRPr lang="ru-RU" dirty="0" smtClean="0"/>
          </a:p>
          <a:p>
            <a:r>
              <a:rPr lang="en-US" dirty="0" smtClean="0">
                <a:hlinkClick r:id="rId4"/>
              </a:rPr>
              <a:t>http://bip-ip.com/kontseptsii-blizkodeystviya-i-dalnodeystviya</a:t>
            </a:r>
            <a:r>
              <a:rPr lang="en-US" dirty="0" smtClean="0">
                <a:hlinkClick r:id="rId4"/>
              </a:rPr>
              <a:t>/</a:t>
            </a:r>
            <a:endParaRPr lang="ru-RU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3200" dirty="0" smtClean="0"/>
              <a:t>Английским ученым, </a:t>
            </a:r>
            <a:r>
              <a:rPr lang="ru-RU" sz="3200" b="1" i="1" dirty="0" smtClean="0"/>
              <a:t>Майклом Фарадеем, </a:t>
            </a:r>
            <a:r>
              <a:rPr lang="ru-RU" sz="3200" dirty="0" smtClean="0"/>
              <a:t>была выдвинута теория близкодействия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28600" y="1371600"/>
            <a:ext cx="4876800" cy="5181600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Согласно теории действие тел друг на друга на расстоянии всегда должно объясняться присутствием некоторых промежуточных агентов, передающих действие. Иногда это может быть незаметным.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05400" y="1447800"/>
            <a:ext cx="377158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685800"/>
            <a:ext cx="8229600" cy="4525963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Тот, кому незнакомы свойства воздуха, может подумать, что автомобильный гудок непосредственно действует на наши уши. В действительности же в воздухе происходит процесс распространения звуковой волны, и звук от автомобиля до нас распространяется в течение определенного интервала времени.</a:t>
            </a:r>
            <a:endParaRPr lang="ru-RU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8200" y="4267200"/>
            <a:ext cx="3995994" cy="2322671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/>
              <a:t>Отличие теории близкодействия от теории </a:t>
            </a:r>
            <a:r>
              <a:rPr lang="ru-RU" i="1" dirty="0" err="1" smtClean="0"/>
              <a:t>дальнодействия</a:t>
            </a:r>
            <a:r>
              <a:rPr lang="ru-RU" i="1" dirty="0" smtClean="0"/>
              <a:t>.</a:t>
            </a:r>
            <a:endParaRPr lang="ru-RU" i="1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 fontScale="85000" lnSpcReduction="20000"/>
          </a:bodyPr>
          <a:lstStyle/>
          <a:p>
            <a:r>
              <a:rPr lang="ru-RU" dirty="0" smtClean="0"/>
              <a:t> </a:t>
            </a:r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Согласно теории действия на расстоянии, одно тело действует на другое непосредственно через пустоту, и это действие передается мгновенно.</a:t>
            </a:r>
          </a:p>
          <a:p>
            <a:endParaRPr lang="ru-RU" dirty="0" smtClean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Важным отличием теории </a:t>
            </a:r>
            <a:r>
              <a:rPr lang="ru-RU" dirty="0" err="1" smtClean="0">
                <a:solidFill>
                  <a:schemeClr val="bg2">
                    <a:lumMod val="10000"/>
                  </a:schemeClr>
                </a:solidFill>
              </a:rPr>
              <a:t>дальнодействия</a:t>
            </a:r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 от теории близкодействия является наличие у последней максимальной скорости распространения взаимодействий (полей, частиц), совпадающей со скоростью света</a:t>
            </a:r>
          </a:p>
          <a:p>
            <a:endParaRPr lang="ru-RU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 fontScale="85000" lnSpcReduction="20000"/>
          </a:bodyPr>
          <a:lstStyle/>
          <a:p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Теория близкодействия утверждает, что любое взаимодействие осуществляется с помощью промежуточных агентов и распространяется с конечной скоростью.</a:t>
            </a:r>
          </a:p>
          <a:p>
            <a:r>
              <a:rPr lang="ru-RU" i="1" dirty="0" smtClean="0">
                <a:solidFill>
                  <a:schemeClr val="bg2">
                    <a:lumMod val="10000"/>
                  </a:schemeClr>
                </a:solidFill>
              </a:rPr>
              <a:t>Например, в случае электромагнитных взаимодействий таким посредником является </a:t>
            </a:r>
            <a:r>
              <a:rPr lang="ru-RU" i="1" dirty="0" smtClean="0">
                <a:solidFill>
                  <a:srgbClr val="002060"/>
                </a:solidFill>
              </a:rPr>
              <a:t>электромагнитное поле</a:t>
            </a:r>
            <a:r>
              <a:rPr lang="ru-RU" i="1" dirty="0" smtClean="0">
                <a:solidFill>
                  <a:schemeClr val="bg2">
                    <a:lumMod val="10000"/>
                  </a:schemeClr>
                </a:solidFill>
              </a:rPr>
              <a:t>.</a:t>
            </a:r>
            <a:endParaRPr lang="ru-RU" i="1" dirty="0">
              <a:solidFill>
                <a:schemeClr val="bg2">
                  <a:lumMod val="10000"/>
                </a:schemeClr>
              </a:solidFill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381000" y="3200400"/>
            <a:ext cx="4191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52400" y="457200"/>
            <a:ext cx="5029200" cy="5791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 Многие ученые, сторонники теории близкодействия, для объяснения происхождения гравитационных и электрических сил придумывали невидимые истечения, окружавшие планеты и магниты; незримые атмосферы вокруг наэлектризованных тел.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433" y="762000"/>
            <a:ext cx="3618767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14400" y="1524000"/>
            <a:ext cx="7391400" cy="4525963"/>
          </a:xfrm>
        </p:spPr>
        <p:txBody>
          <a:bodyPr/>
          <a:lstStyle/>
          <a:p>
            <a:r>
              <a:rPr lang="ru-RU" dirty="0" smtClean="0"/>
              <a:t>Размышления эти были подчас остроумны, но обладали немаловажным недостатком – эксперимент их не подтверждал.</a:t>
            </a:r>
          </a:p>
          <a:p>
            <a:r>
              <a:rPr lang="ru-RU" dirty="0" smtClean="0"/>
              <a:t>Решительный поворот к представлениям близкодействия был начат великим английским ученым Майклом Фарадеем, а окончательно завершен Максвеллом. 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219200" y="1527048"/>
            <a:ext cx="6477000" cy="4572000"/>
          </a:xfrm>
        </p:spPr>
        <p:txBody>
          <a:bodyPr/>
          <a:lstStyle/>
          <a:p>
            <a:r>
              <a:rPr lang="ru-RU" dirty="0" smtClean="0"/>
              <a:t>Вместе с идеей близкодействия Фарадеем в науку было введено понятие о поле как о посреднике, осуществляющем взаимодействие. Первоначально эта идея выражала лишь уверенность Фарадея в том, что действие одного тела на другое через пустоту невозможно.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066800" y="1527048"/>
            <a:ext cx="7010400" cy="4572000"/>
          </a:xfrm>
        </p:spPr>
        <p:txBody>
          <a:bodyPr/>
          <a:lstStyle/>
          <a:p>
            <a:r>
              <a:rPr lang="ru-RU" dirty="0" smtClean="0"/>
              <a:t> Успех к теории близкодействия пришел после изучения электромагнитных взаимодействий движущихся заряженных частиц. Вначале было доказано существование переменных во времени полей, и только после этого был сделан вывод о реальности электрического поля неподвижных зарядов.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М.В. Ломоносов настаивал на единстве электричества, магнетизма и света, считая, что все эти явления есть процессы, происходящие в эфире.</a:t>
            </a:r>
          </a:p>
          <a:p>
            <a:r>
              <a:rPr lang="ru-RU" dirty="0" smtClean="0"/>
              <a:t>стоял на принципах, примыкающих к близкодействию, предвосхищая в своих догадках на 100 лет идеи Максвелла. Высказывания Ломоносова не получили широкой известности, и даже на родине они не были поняты и оценены.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114</TotalTime>
  <Words>426</Words>
  <Application>Microsoft Office PowerPoint</Application>
  <PresentationFormat>Экран (4:3)</PresentationFormat>
  <Paragraphs>25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Официальная</vt:lpstr>
      <vt:lpstr>Теория близкодействия</vt:lpstr>
      <vt:lpstr>Английским ученым, Майклом Фарадеем, была выдвинута теория близкодействия</vt:lpstr>
      <vt:lpstr>Слайд 3</vt:lpstr>
      <vt:lpstr>Отличие теории близкодействия от теории дальнодействия.</vt:lpstr>
      <vt:lpstr>Слайд 5</vt:lpstr>
      <vt:lpstr>Слайд 6</vt:lpstr>
      <vt:lpstr>Слайд 7</vt:lpstr>
      <vt:lpstr>Слайд 8</vt:lpstr>
      <vt:lpstr>Слайд 9</vt:lpstr>
      <vt:lpstr>Слайд 10</vt:lpstr>
      <vt:lpstr>Ресурсы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Теория близкодействия</dc:title>
  <dc:creator>Полина)</dc:creator>
  <cp:lastModifiedBy>Полина)</cp:lastModifiedBy>
  <cp:revision>16</cp:revision>
  <dcterms:created xsi:type="dcterms:W3CDTF">2012-05-24T16:17:29Z</dcterms:created>
  <dcterms:modified xsi:type="dcterms:W3CDTF">2012-11-05T15:58:33Z</dcterms:modified>
</cp:coreProperties>
</file>