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191" autoAdjust="0"/>
    <p:restoredTop sz="94660"/>
  </p:normalViewPr>
  <p:slideViewPr>
    <p:cSldViewPr>
      <p:cViewPr varScale="1">
        <p:scale>
          <a:sx n="69" d="100"/>
          <a:sy n="69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326617-766A-42CF-A215-747915150331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47C727-6035-4520-8EF8-E28B4AD07F4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617-766A-42CF-A215-747915150331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C727-6035-4520-8EF8-E28B4AD07F4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617-766A-42CF-A215-747915150331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C727-6035-4520-8EF8-E28B4AD07F4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617-766A-42CF-A215-747915150331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C727-6035-4520-8EF8-E28B4AD07F4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617-766A-42CF-A215-747915150331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C727-6035-4520-8EF8-E28B4AD07F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617-766A-42CF-A215-747915150331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C727-6035-4520-8EF8-E28B4AD07F4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617-766A-42CF-A215-747915150331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C727-6035-4520-8EF8-E28B4AD07F4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617-766A-42CF-A215-747915150331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C727-6035-4520-8EF8-E28B4AD07F4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617-766A-42CF-A215-747915150331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C727-6035-4520-8EF8-E28B4AD07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617-766A-42CF-A215-747915150331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C727-6035-4520-8EF8-E28B4AD07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617-766A-42CF-A215-747915150331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C727-6035-4520-8EF8-E28B4AD07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326617-766A-42CF-A215-747915150331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D47C727-6035-4520-8EF8-E28B4AD07F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ashechudo.ru/raznoe/raskazy-dlja-detei/stihi-i-raskazy-o-druzhbe-dlja-mladshih-shkolnikov.html" TargetMode="External"/><Relationship Id="rId2" Type="http://schemas.openxmlformats.org/officeDocument/2006/relationships/hyperlink" Target="http://allforchildren.ru/friendsongs/friend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Дружба</a:t>
            </a:r>
            <a:r>
              <a:rPr lang="ru-RU" dirty="0" smtClean="0"/>
              <a:t> - это здорово!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/>
              <a:t>Авторы</a:t>
            </a:r>
            <a:r>
              <a:rPr lang="ru-RU" dirty="0" smtClean="0"/>
              <a:t> </a:t>
            </a:r>
            <a:r>
              <a:rPr lang="ru-RU" dirty="0"/>
              <a:t>:</a:t>
            </a:r>
            <a:r>
              <a:rPr lang="ru-RU" dirty="0" smtClean="0"/>
              <a:t> Машарова Валентина</a:t>
            </a:r>
            <a:r>
              <a:rPr lang="ru-RU" dirty="0"/>
              <a:t>,</a:t>
            </a:r>
            <a:endParaRPr lang="ru-RU" dirty="0" smtClean="0"/>
          </a:p>
          <a:p>
            <a:r>
              <a:rPr lang="ru-RU" dirty="0" smtClean="0"/>
              <a:t>Желнина Анастасия,</a:t>
            </a:r>
          </a:p>
          <a:p>
            <a:r>
              <a:rPr lang="ru-RU" dirty="0" smtClean="0"/>
              <a:t>Савёлкова Елизавета.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87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allforchildren.ru/friendsongs/friend.php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vashechudo.ru/raznoe/raskazy-dlja-detei/stihi-i-raskazy-o-druzhbe-dlja-mladshih-shkolnikov.html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28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Дружба-это здорово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Тема!</a:t>
            </a:r>
            <a:endParaRPr lang="ru-RU" dirty="0"/>
          </a:p>
        </p:txBody>
      </p:sp>
      <p:pic>
        <p:nvPicPr>
          <p:cNvPr id="1026" name="Picture 2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51" y="2857593"/>
            <a:ext cx="3618497" cy="367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2348880"/>
            <a:ext cx="7745505" cy="38778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Доказать всем, что дружба-это </a:t>
            </a:r>
            <a:r>
              <a:rPr lang="ru-RU" dirty="0">
                <a:solidFill>
                  <a:srgbClr val="C00000"/>
                </a:solidFill>
              </a:rPr>
              <a:t>з</a:t>
            </a:r>
            <a:r>
              <a:rPr lang="ru-RU" dirty="0" smtClean="0">
                <a:solidFill>
                  <a:srgbClr val="C00000"/>
                </a:solidFill>
              </a:rPr>
              <a:t>дорово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проекта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3091199" cy="292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6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:</a:t>
            </a:r>
            <a:r>
              <a:rPr lang="ru-RU" dirty="0" smtClean="0"/>
              <a:t> Подобрать материал для  проекта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en-US" dirty="0" smtClean="0"/>
              <a:t>:</a:t>
            </a:r>
            <a:r>
              <a:rPr lang="ru-RU" dirty="0" smtClean="0"/>
              <a:t> Сделать  презентацию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i="1" dirty="0" smtClean="0"/>
              <a:t>3</a:t>
            </a:r>
            <a:r>
              <a:rPr lang="en-US" i="1" dirty="0" smtClean="0"/>
              <a:t>:</a:t>
            </a:r>
            <a:r>
              <a:rPr lang="ru-RU" i="1" dirty="0" smtClean="0"/>
              <a:t> Защитить  проект перед классом</a:t>
            </a:r>
            <a:r>
              <a:rPr lang="en-US" i="1" dirty="0" smtClean="0"/>
              <a:t>;</a:t>
            </a:r>
            <a:endParaRPr lang="ru-RU" i="1" dirty="0" smtClean="0"/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56263" cy="105425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Задачи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61048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5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Стихи  о  дружбе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Прожить без дружбы можно,</a:t>
            </a:r>
          </a:p>
          <a:p>
            <a:r>
              <a:rPr lang="ru-RU" dirty="0"/>
              <a:t>Но только очень сложно.</a:t>
            </a:r>
          </a:p>
          <a:p>
            <a:r>
              <a:rPr lang="ru-RU" dirty="0"/>
              <a:t>Вокруг тоска и скука,</a:t>
            </a:r>
          </a:p>
          <a:p>
            <a:r>
              <a:rPr lang="ru-RU" dirty="0"/>
              <a:t>Когда нет рядом друга.</a:t>
            </a:r>
          </a:p>
          <a:p>
            <a:r>
              <a:rPr lang="ru-RU" dirty="0"/>
              <a:t>Тогда так одиноко</a:t>
            </a:r>
          </a:p>
          <a:p>
            <a:r>
              <a:rPr lang="ru-RU" dirty="0"/>
              <a:t>И на душе тревога...</a:t>
            </a:r>
          </a:p>
          <a:p>
            <a:r>
              <a:rPr lang="ru-RU" dirty="0"/>
              <a:t>Поэтому желаю всем</a:t>
            </a:r>
          </a:p>
          <a:p>
            <a:r>
              <a:rPr lang="ru-RU" dirty="0"/>
              <a:t>Побольше истинных друзей!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Каких  бы  не  было  дорог,</a:t>
            </a:r>
          </a:p>
          <a:p>
            <a:r>
              <a:rPr lang="ru-RU" dirty="0"/>
              <a:t>В  одном  уверена  лишь  я,</a:t>
            </a:r>
          </a:p>
          <a:p>
            <a:r>
              <a:rPr lang="ru-RU" dirty="0"/>
              <a:t>Меня  Хранят  от всех  тревог,</a:t>
            </a:r>
          </a:p>
          <a:p>
            <a:r>
              <a:rPr lang="ru-RU" dirty="0"/>
              <a:t>Мои  любимые  Друзья,</a:t>
            </a:r>
          </a:p>
          <a:p>
            <a:r>
              <a:rPr lang="ru-RU" dirty="0"/>
              <a:t>Со  мною  Радуются  вместе</a:t>
            </a:r>
          </a:p>
          <a:p>
            <a:r>
              <a:rPr lang="ru-RU" dirty="0"/>
              <a:t>И  огорчаются  со  мной,</a:t>
            </a:r>
          </a:p>
          <a:p>
            <a:r>
              <a:rPr lang="ru-RU" dirty="0"/>
              <a:t>Со  мною   говорят без  лести</a:t>
            </a:r>
          </a:p>
          <a:p>
            <a:r>
              <a:rPr lang="ru-RU" dirty="0"/>
              <a:t>И  берегут  Души  покой ...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316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260648"/>
            <a:ext cx="7843950" cy="1363758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стихи о дружбе</a:t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V="1">
            <a:off x="755576" y="2160240"/>
            <a:ext cx="3096344" cy="47251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Дружит с солнцем ветерок,</a:t>
            </a:r>
          </a:p>
          <a:p>
            <a:r>
              <a:rPr lang="ru-RU" dirty="0"/>
              <a:t>А роса – с травою.</a:t>
            </a:r>
          </a:p>
          <a:p>
            <a:r>
              <a:rPr lang="ru-RU" dirty="0"/>
              <a:t>Дружит с бабочкой цветок,</a:t>
            </a:r>
          </a:p>
          <a:p>
            <a:r>
              <a:rPr lang="ru-RU" dirty="0"/>
              <a:t>Дружим мы с тобою.</a:t>
            </a:r>
          </a:p>
          <a:p>
            <a:endParaRPr lang="ru-RU" dirty="0"/>
          </a:p>
          <a:p>
            <a:r>
              <a:rPr lang="ru-RU" dirty="0"/>
              <a:t>Всё с друзьями пополам</a:t>
            </a:r>
          </a:p>
          <a:p>
            <a:r>
              <a:rPr lang="ru-RU" dirty="0"/>
              <a:t> Поделить мы рады!</a:t>
            </a:r>
          </a:p>
          <a:p>
            <a:r>
              <a:rPr lang="ru-RU" dirty="0"/>
              <a:t>Только ссориться друзьям</a:t>
            </a:r>
          </a:p>
          <a:p>
            <a:r>
              <a:rPr lang="ru-RU" dirty="0"/>
              <a:t> Никогда не надо!</a:t>
            </a:r>
          </a:p>
          <a:p>
            <a:endParaRPr lang="ru-RU" dirty="0"/>
          </a:p>
          <a:p>
            <a:r>
              <a:rPr lang="ru-RU" dirty="0" err="1"/>
              <a:t>Энтин</a:t>
            </a:r>
            <a:r>
              <a:rPr lang="ru-RU" dirty="0"/>
              <a:t> Юрий</a:t>
            </a:r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04" y="2420888"/>
            <a:ext cx="201863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91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(когда  мои  друзья  со мной)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100" dirty="0"/>
              <a:t>Если с другом вышел в путь,</a:t>
            </a:r>
            <a:br>
              <a:rPr lang="ru-RU" sz="1100" dirty="0"/>
            </a:br>
            <a:r>
              <a:rPr lang="ru-RU" sz="1100" dirty="0"/>
              <a:t>Если с другом вышел в путь -</a:t>
            </a:r>
            <a:br>
              <a:rPr lang="ru-RU" sz="1100" dirty="0"/>
            </a:br>
            <a:r>
              <a:rPr lang="ru-RU" sz="1100" dirty="0"/>
              <a:t>Веселей дорога!</a:t>
            </a:r>
            <a:br>
              <a:rPr lang="ru-RU" sz="1100" dirty="0"/>
            </a:br>
            <a:r>
              <a:rPr lang="ru-RU" sz="1100" dirty="0"/>
              <a:t>Без друзей меня - чуть-чуть, </a:t>
            </a:r>
            <a:br>
              <a:rPr lang="ru-RU" sz="1100" dirty="0"/>
            </a:br>
            <a:r>
              <a:rPr lang="ru-RU" sz="1100" dirty="0"/>
              <a:t>Без друзей меня - чуть-чуть, </a:t>
            </a:r>
            <a:br>
              <a:rPr lang="ru-RU" sz="1100" dirty="0"/>
            </a:br>
            <a:r>
              <a:rPr lang="ru-RU" sz="1100" dirty="0"/>
              <a:t>А с друзьями много!</a:t>
            </a:r>
          </a:p>
          <a:p>
            <a:r>
              <a:rPr lang="ru-RU" sz="1100" b="1" i="1" dirty="0"/>
              <a:t>Припев: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Что мне снег, что мне зной,</a:t>
            </a:r>
            <a:br>
              <a:rPr lang="ru-RU" sz="1100" dirty="0"/>
            </a:br>
            <a:r>
              <a:rPr lang="ru-RU" sz="1100" dirty="0"/>
              <a:t>Что мне дождик проливной, </a:t>
            </a:r>
            <a:br>
              <a:rPr lang="ru-RU" sz="1100" dirty="0"/>
            </a:br>
            <a:r>
              <a:rPr lang="ru-RU" sz="1100" dirty="0"/>
              <a:t>Когда мои друзья со мной!</a:t>
            </a:r>
          </a:p>
          <a:p>
            <a:r>
              <a:rPr lang="ru-RU" sz="1100" dirty="0" smtClean="0"/>
              <a:t>2</a:t>
            </a:r>
            <a:br>
              <a:rPr lang="ru-RU" sz="1100" dirty="0" smtClean="0"/>
            </a:br>
            <a:r>
              <a:rPr lang="ru-RU" sz="1100" dirty="0" smtClean="0"/>
              <a:t>Там, где трудно одному, </a:t>
            </a:r>
            <a:br>
              <a:rPr lang="ru-RU" sz="1100" dirty="0" smtClean="0"/>
            </a:br>
            <a:r>
              <a:rPr lang="ru-RU" sz="1100" dirty="0" smtClean="0"/>
              <a:t>Там, где трудно одному, -</a:t>
            </a:r>
            <a:br>
              <a:rPr lang="ru-RU" sz="1100" dirty="0" smtClean="0"/>
            </a:br>
            <a:r>
              <a:rPr lang="ru-RU" sz="1100" dirty="0" smtClean="0"/>
              <a:t>Справлюсь вместе с вами! </a:t>
            </a:r>
            <a:br>
              <a:rPr lang="ru-RU" sz="1100" dirty="0" smtClean="0"/>
            </a:br>
            <a:r>
              <a:rPr lang="ru-RU" sz="1100" dirty="0" smtClean="0"/>
              <a:t>Где чего-то не пойму, </a:t>
            </a:r>
            <a:br>
              <a:rPr lang="ru-RU" sz="1100" dirty="0" smtClean="0"/>
            </a:br>
            <a:r>
              <a:rPr lang="ru-RU" sz="1100" dirty="0" smtClean="0"/>
              <a:t>Где чего-то не пойму -</a:t>
            </a:r>
            <a:br>
              <a:rPr lang="ru-RU" sz="1100" dirty="0" smtClean="0"/>
            </a:br>
            <a:r>
              <a:rPr lang="ru-RU" sz="1100" dirty="0" smtClean="0"/>
              <a:t>Разберем с друзьями!</a:t>
            </a:r>
          </a:p>
          <a:p>
            <a:r>
              <a:rPr lang="ru-RU" sz="1100" b="1" i="1" dirty="0" smtClean="0"/>
              <a:t>Припев.</a:t>
            </a:r>
            <a:endParaRPr lang="ru-RU" sz="1100" dirty="0" smtClean="0"/>
          </a:p>
          <a:p>
            <a:r>
              <a:rPr lang="ru-RU" sz="1100" dirty="0" smtClean="0"/>
              <a:t>3</a:t>
            </a:r>
            <a:br>
              <a:rPr lang="ru-RU" sz="1100" dirty="0" smtClean="0"/>
            </a:br>
            <a:r>
              <a:rPr lang="ru-RU" sz="1100" dirty="0" smtClean="0"/>
              <a:t>На медведя я, друзья, </a:t>
            </a:r>
            <a:br>
              <a:rPr lang="ru-RU" sz="1100" dirty="0" smtClean="0"/>
            </a:br>
            <a:r>
              <a:rPr lang="ru-RU" sz="1100" dirty="0" smtClean="0"/>
              <a:t>На медведя я, друзья, </a:t>
            </a:r>
            <a:br>
              <a:rPr lang="ru-RU" sz="1100" dirty="0" smtClean="0"/>
            </a:br>
            <a:r>
              <a:rPr lang="ru-RU" sz="1100" dirty="0" smtClean="0"/>
              <a:t>Выйду без испуга,</a:t>
            </a:r>
            <a:br>
              <a:rPr lang="ru-RU" sz="1100" dirty="0" smtClean="0"/>
            </a:br>
            <a:r>
              <a:rPr lang="ru-RU" sz="1100" dirty="0" smtClean="0"/>
              <a:t>Если с другом буду я, </a:t>
            </a:r>
            <a:br>
              <a:rPr lang="ru-RU" sz="1100" dirty="0" smtClean="0"/>
            </a:br>
            <a:r>
              <a:rPr lang="ru-RU" sz="1100" dirty="0" smtClean="0"/>
              <a:t>Если с другом буду я,</a:t>
            </a:r>
            <a:br>
              <a:rPr lang="ru-RU" sz="1100" dirty="0" smtClean="0"/>
            </a:br>
            <a:r>
              <a:rPr lang="ru-RU" sz="1100" dirty="0" smtClean="0"/>
              <a:t>А медведь - без друга!</a:t>
            </a:r>
          </a:p>
          <a:p>
            <a:endParaRPr lang="ru-RU" sz="11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Люблю своих друзей!</a:t>
            </a:r>
            <a:endParaRPr lang="ru-RU" dirty="0"/>
          </a:p>
        </p:txBody>
      </p:sp>
      <p:pic>
        <p:nvPicPr>
          <p:cNvPr id="2050" name="Picture 2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94" y="2636912"/>
            <a:ext cx="2589636" cy="325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2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 о дружбе</a:t>
            </a:r>
            <a:br>
              <a:rPr lang="ru-RU" dirty="0" smtClean="0"/>
            </a:b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204864"/>
            <a:ext cx="4235952" cy="4104456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sz="4900" dirty="0"/>
          </a:p>
          <a:p>
            <a:r>
              <a:rPr lang="ru-RU" sz="6400" dirty="0"/>
              <a:t>Осенним вечером напала на меня депрессия. Обстоятельства сложились так, что в тот момент рядом не было совсем никого, и наступало мерзкое одиночество. Недолго думая, решила я вопреки обстоятельствам срочно завести котенка. </a:t>
            </a:r>
          </a:p>
          <a:p>
            <a:r>
              <a:rPr lang="ru-RU" sz="6400" dirty="0"/>
              <a:t>В тот знаменательный день  мне казалось, что город вымер – как назло, ни одного ни котенка, ни просто бездомного кота. Зато вечером, когда осенняя темнота уже накрыла тротуары, а я потеряла надежду, из какой-то канавы раздался жуткий «мяу». Голос был такой, будто там взрослого кота растягивают на пыточной машине. Я позвала: «Кис-кис». И ко мне из темноты на всех парах прискакал пятнистый комочек, продолжая дико </a:t>
            </a:r>
            <a:r>
              <a:rPr lang="ru-RU" sz="6400" dirty="0" smtClean="0"/>
              <a:t>кричать.</a:t>
            </a:r>
            <a:endParaRPr lang="ru-RU" sz="6400" dirty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2132856"/>
            <a:ext cx="4391565" cy="4725144"/>
          </a:xfrm>
        </p:spPr>
        <p:txBody>
          <a:bodyPr/>
          <a:lstStyle/>
          <a:p>
            <a:r>
              <a:rPr lang="ru-RU" dirty="0" smtClean="0"/>
              <a:t>Любите всех без сомненья!</a:t>
            </a:r>
            <a:endParaRPr lang="ru-RU" dirty="0"/>
          </a:p>
        </p:txBody>
      </p:sp>
      <p:pic>
        <p:nvPicPr>
          <p:cNvPr id="1026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8999"/>
            <a:ext cx="2664296" cy="167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1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 о  дружбе!</a:t>
            </a:r>
            <a:endParaRPr lang="ru-RU" dirty="0"/>
          </a:p>
        </p:txBody>
      </p:sp>
      <p:pic>
        <p:nvPicPr>
          <p:cNvPr id="1026" name="Picture 2" descr="C:\Users\Public\Pictures\Sample Pictures\Pengu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199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125</TotalTime>
  <Words>206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Дружба - это здорово!</vt:lpstr>
      <vt:lpstr>Тема!</vt:lpstr>
      <vt:lpstr>Цель проекта </vt:lpstr>
      <vt:lpstr>Задачи</vt:lpstr>
      <vt:lpstr>Стихи  о  дружбе</vt:lpstr>
      <vt:lpstr> стихи о дружбе </vt:lpstr>
      <vt:lpstr>Песня (когда  мои  друзья  со мной) </vt:lpstr>
      <vt:lpstr>Рассказ  о дружбе    </vt:lpstr>
      <vt:lpstr>Загадки  о  дружбе!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 - это здорово!</dc:title>
  <dc:creator>ПК-1</dc:creator>
  <cp:lastModifiedBy>ПК-7</cp:lastModifiedBy>
  <cp:revision>21</cp:revision>
  <dcterms:created xsi:type="dcterms:W3CDTF">2015-11-13T08:04:44Z</dcterms:created>
  <dcterms:modified xsi:type="dcterms:W3CDTF">2015-12-18T08:26:26Z</dcterms:modified>
</cp:coreProperties>
</file>