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5" r:id="rId10"/>
    <p:sldId id="266" r:id="rId11"/>
    <p:sldId id="273" r:id="rId12"/>
    <p:sldId id="268" r:id="rId13"/>
    <p:sldId id="262" r:id="rId14"/>
    <p:sldId id="269" r:id="rId15"/>
    <p:sldId id="274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3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25.12.2014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engineeringsystems.ru/istoriya-elektrotehniki-i-elektroenergetiki/izobreteniye-trasformatora.php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resentaci.ru/file/3833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4.xml"/><Relationship Id="rId7" Type="http://schemas.openxmlformats.org/officeDocument/2006/relationships/slide" Target="slide10.xml"/><Relationship Id="rId12" Type="http://schemas.openxmlformats.org/officeDocument/2006/relationships/slide" Target="slide17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11" Type="http://schemas.openxmlformats.org/officeDocument/2006/relationships/slide" Target="slide16.xml"/><Relationship Id="rId5" Type="http://schemas.openxmlformats.org/officeDocument/2006/relationships/slide" Target="slide6.xml"/><Relationship Id="rId10" Type="http://schemas.openxmlformats.org/officeDocument/2006/relationships/slide" Target="slide14.xml"/><Relationship Id="rId4" Type="http://schemas.openxmlformats.org/officeDocument/2006/relationships/slide" Target="slide8.xml"/><Relationship Id="rId9" Type="http://schemas.openxmlformats.org/officeDocument/2006/relationships/slide" Target="slide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1%D1%82%D0%BE%D0%BB%D0%B5%D1%82%D0%BE%D0%B2_%D0%90%D0%BB%D0%B5%D0%BA%D1%81%D0%B0%D0%BD%D0%B4%D1%80_%D0%93%D1%80%D0%B8%D0%B3%D0%BE%D1%80%D1%8C%D0%B5%D0%B2%D0%B8%D1%87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571612"/>
            <a:ext cx="7772400" cy="1470025"/>
          </a:xfrm>
        </p:spPr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История изобретения трансформатора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00496" y="3857628"/>
            <a:ext cx="4686288" cy="2257444"/>
          </a:xfrm>
        </p:spPr>
        <p:txBody>
          <a:bodyPr>
            <a:normAutofit/>
          </a:bodyPr>
          <a:lstStyle/>
          <a:p>
            <a:pPr algn="r"/>
            <a:r>
              <a:rPr lang="ru-RU" sz="2200" dirty="0" smtClean="0">
                <a:latin typeface="Arial" pitchFamily="34" charset="0"/>
                <a:cs typeface="Arial" pitchFamily="34" charset="0"/>
              </a:rPr>
              <a:t>Выполнил: Швецов Юрий</a:t>
            </a:r>
          </a:p>
          <a:p>
            <a:pPr algn="r"/>
            <a:r>
              <a:rPr lang="ru-RU" sz="2200" dirty="0" smtClean="0">
                <a:latin typeface="Arial" pitchFamily="34" charset="0"/>
                <a:cs typeface="Arial" pitchFamily="34" charset="0"/>
              </a:rPr>
              <a:t>Ученик 11 класса</a:t>
            </a:r>
          </a:p>
          <a:p>
            <a:pPr algn="r"/>
            <a:r>
              <a:rPr lang="ru-RU" sz="2200" dirty="0" smtClean="0">
                <a:latin typeface="Arial" pitchFamily="34" charset="0"/>
                <a:cs typeface="Arial" pitchFamily="34" charset="0"/>
              </a:rPr>
              <a:t>МОУ-СОШ №4</a:t>
            </a:r>
          </a:p>
          <a:p>
            <a:pPr algn="r"/>
            <a:r>
              <a:rPr lang="ru-RU" sz="2200" dirty="0" smtClean="0">
                <a:latin typeface="Arial" pitchFamily="34" charset="0"/>
                <a:cs typeface="Arial" pitchFamily="34" charset="0"/>
              </a:rPr>
              <a:t>Проверила: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Печеркина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Светлана Викторовна</a:t>
            </a:r>
          </a:p>
          <a:p>
            <a:pPr algn="l"/>
            <a:endParaRPr lang="ru-RU" dirty="0" smtClean="0"/>
          </a:p>
          <a:p>
            <a:pPr algn="l"/>
            <a:endParaRPr lang="ru-RU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928694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  <a:hlinkClick r:id="rId2" action="ppaction://hlinksldjump"/>
              </a:rPr>
              <a:t>6.Однофазный трансформатор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715436" cy="57150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Передача электрической энергии переменным током высокого напряжения оказалась возможной после создания однофазного трансформатора с замкнутой магнитной системой, имевшего достаточно хорошие эксплуатационные показатели. Такой трансформатор в нескольких модификациях (кольцевой, броневой и стержневой) разработали в 1884-1885 гг. венгерские электротехники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Миклош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Дери,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Отто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Блати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и Карой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Циперновский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, предложившие и сам термин «трансформатор». В патентной заявке (февраль 1885 г.) они отмечали важное значение замкнутого шихтованного сердечника, в особенности для мощных силовых трансформаторов. </a:t>
            </a:r>
          </a:p>
          <a:p>
            <a:pPr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Венгерские инженеры нашли оптимальные соотношения между расходом меди и стали в трансформаторах и обеспечили своей продукции широкий сбыт на мировом электротехническом рынке. В частности, эта фирма осуществила в 1887 г. одну из первых в России установок переменного тока для освещения оперного театра в Одессе.</a:t>
            </a:r>
          </a:p>
          <a:p>
            <a:pPr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На территории завода «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Ганц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и К°», где в конце XIX в. создавали первый трансформатор, в наши дни разместились корпуса завода «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Ганц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Моваг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», выпускающего электропоезда и сложное электрооборудование для энергетики. На заводе есть музей, в котором главное место отведено истории создания трансформатора.</a:t>
            </a:r>
          </a:p>
          <a:p>
            <a:pPr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14348" y="4357694"/>
            <a:ext cx="7572428" cy="357190"/>
          </a:xfr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Первые трансформаторы  будапештского завода фирмы «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Ганс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и К</a:t>
            </a:r>
            <a:r>
              <a:rPr lang="ru-RU" dirty="0" smtClean="0">
                <a:latin typeface="Arial" pitchFamily="34" charset="0"/>
                <a:cs typeface="Arial" pitchFamily="34" charset="0"/>
                <a:sym typeface="Symbol"/>
              </a:rPr>
              <a:t>» (одноконтурные)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http://engineeringsystems.ru/istoriya-elektrotehniki-i-elektroenergetiki/49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 r="689" b="25736"/>
          <a:stretch>
            <a:fillRect/>
          </a:stretch>
        </p:blipFill>
        <p:spPr bwMode="auto">
          <a:xfrm>
            <a:off x="714348" y="928670"/>
            <a:ext cx="7572428" cy="328614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/>
          <a:lstStyle/>
          <a:p>
            <a:r>
              <a:rPr lang="ru-RU" dirty="0" smtClean="0">
                <a:hlinkClick r:id="rId2" action="ppaction://hlinksldjump"/>
              </a:rPr>
              <a:t>7.Автотрансформатор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 1885 г. американской фирмой «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Вестингауз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» (г.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Питсбург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штат Пенсильвания) был построен первый автотрансформатор, который предложил американский электрик Уильям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Стенли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  <a:hlinkClick r:id="rId2" action="ppaction://hlinksldjump"/>
              </a:rPr>
              <a:t>8.Трансформаторы с масляным охлаждением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Большую роль для повышения надежности трансформаторов сыграло введение масляного охлаждения, предложенного в конце 1880-х годов английским электриком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Д.Свинберном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Свинберн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помещал трансформаторы в керамические сосуды, наполненные маслом, что значительно повышало надежность изоляции обмоток.</a:t>
            </a:r>
          </a:p>
          <a:p>
            <a:endParaRPr lang="ru-RU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  <a:hlinkClick r:id="rId2" action="ppaction://hlinksldjump"/>
              </a:rPr>
              <a:t>9.Трехфазный трансформатор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0200"/>
            <a:ext cx="8572560" cy="504351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 1889 г. М. О.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Доливо-Добровольский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изобрел трехфазный трансформатор. Вначале это был трансформатор с радиальным расположением сердечников. Его конструкция еще напоминает машину с выступающими полюсами, в которой устранен воздушный зазор, а обмотки ротора перенесены на стержни. Затем было предложено несколько конструкций так называемых «призматических» трансформаторов, в которых удалось получить более компактную форму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магнитопровода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Наконец, в октябре 1891 г. была сделана патентная заявка на трехфазный трансформатор с параллельными стержнями, расположенными в одной плоскости. Принципиально эта конструкция сохранилась по настоящее время.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857356" y="4929198"/>
            <a:ext cx="5500726" cy="35719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Трансформаторы 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Доливо-Добровольского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(трехконтурные).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Содержимое 4" descr="http://engineeringsystems.ru/istoriya-elektrotehniki-i-elektroenergetiki/50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 b="13964"/>
          <a:stretch>
            <a:fillRect/>
          </a:stretch>
        </p:blipFill>
        <p:spPr bwMode="auto">
          <a:xfrm>
            <a:off x="1071538" y="428604"/>
            <a:ext cx="7215238" cy="392909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08266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  <a:hlinkClick r:id="rId2" action="ppaction://hlinksldjump"/>
              </a:rPr>
              <a:t>10.Система с нейтральным проводом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7200" dirty="0" smtClean="0">
                <a:latin typeface="Arial" pitchFamily="34" charset="0"/>
                <a:cs typeface="Arial" pitchFamily="34" charset="0"/>
              </a:rPr>
              <a:t>Целям электропередачи отвечали также работы, связанные с изучением схем трехфазной цепи. В 80-90-х гг. XIX в. значительное место в электропотреблении занимала осветительная нагрузка, которая часто вносила существенную </a:t>
            </a:r>
            <a:r>
              <a:rPr lang="ru-RU" sz="7200" dirty="0" err="1" smtClean="0">
                <a:latin typeface="Arial" pitchFamily="34" charset="0"/>
                <a:cs typeface="Arial" pitchFamily="34" charset="0"/>
              </a:rPr>
              <a:t>несимметрию</a:t>
            </a:r>
            <a:r>
              <a:rPr lang="ru-RU" sz="7200" dirty="0" smtClean="0">
                <a:latin typeface="Arial" pitchFamily="34" charset="0"/>
                <a:cs typeface="Arial" pitchFamily="34" charset="0"/>
              </a:rPr>
              <a:t> в систему. Кроме того, иногда потребителю было желательно иметь в своем распоряжении не одно, а два напряжения: одно - для осветительной нагрузки, другое, повышенное, - для силовой. </a:t>
            </a:r>
          </a:p>
          <a:p>
            <a:pPr>
              <a:buNone/>
            </a:pPr>
            <a:r>
              <a:rPr lang="ru-RU" sz="7200" dirty="0" smtClean="0">
                <a:latin typeface="Arial" pitchFamily="34" charset="0"/>
                <a:cs typeface="Arial" pitchFamily="34" charset="0"/>
              </a:rPr>
              <a:t>Чтобы можно было регулировать напряжение в отдельных фазах и располагать двумя напряжениями в системе (фазным и линейным), М. О. </a:t>
            </a:r>
            <a:r>
              <a:rPr lang="ru-RU" sz="7200" dirty="0" err="1" smtClean="0">
                <a:latin typeface="Arial" pitchFamily="34" charset="0"/>
                <a:cs typeface="Arial" pitchFamily="34" charset="0"/>
              </a:rPr>
              <a:t>Доливо</a:t>
            </a:r>
            <a:r>
              <a:rPr lang="ru-RU" sz="7200" dirty="0" smtClean="0">
                <a:latin typeface="Arial" pitchFamily="34" charset="0"/>
                <a:cs typeface="Arial" pitchFamily="34" charset="0"/>
              </a:rPr>
              <a:t> - Добровольский разработал в 1890 г. </a:t>
            </a:r>
            <a:r>
              <a:rPr lang="ru-RU" sz="7200" dirty="0" err="1" smtClean="0">
                <a:latin typeface="Arial" pitchFamily="34" charset="0"/>
                <a:cs typeface="Arial" pitchFamily="34" charset="0"/>
              </a:rPr>
              <a:t>четырехпроводную</a:t>
            </a:r>
            <a:r>
              <a:rPr lang="ru-RU" sz="7200" dirty="0" smtClean="0">
                <a:latin typeface="Arial" pitchFamily="34" charset="0"/>
                <a:cs typeface="Arial" pitchFamily="34" charset="0"/>
              </a:rPr>
              <a:t> схему трехфазной цепи, или, иначе, систему с нейтральным проводом. Одновременно он указал, что вместо нейтрального, или нулевого, провода можно использовать землю. М. О. </a:t>
            </a:r>
            <a:r>
              <a:rPr lang="ru-RU" sz="7200" dirty="0" err="1" smtClean="0">
                <a:latin typeface="Arial" pitchFamily="34" charset="0"/>
                <a:cs typeface="Arial" pitchFamily="34" charset="0"/>
              </a:rPr>
              <a:t>Доливо-Добровольский</a:t>
            </a:r>
            <a:r>
              <a:rPr lang="ru-RU" sz="7200" dirty="0" smtClean="0">
                <a:latin typeface="Arial" pitchFamily="34" charset="0"/>
                <a:cs typeface="Arial" pitchFamily="34" charset="0"/>
              </a:rPr>
              <a:t> обосновал свои предложения доказательством того, что </a:t>
            </a:r>
            <a:r>
              <a:rPr lang="ru-RU" sz="7200" dirty="0" err="1" smtClean="0">
                <a:latin typeface="Arial" pitchFamily="34" charset="0"/>
                <a:cs typeface="Arial" pitchFamily="34" charset="0"/>
              </a:rPr>
              <a:t>четырехпроводная</a:t>
            </a:r>
            <a:r>
              <a:rPr lang="ru-RU" sz="7200" dirty="0" smtClean="0">
                <a:latin typeface="Arial" pitchFamily="34" charset="0"/>
                <a:cs typeface="Arial" pitchFamily="34" charset="0"/>
              </a:rPr>
              <a:t> трехфазная система допускает определенную </a:t>
            </a:r>
            <a:r>
              <a:rPr lang="ru-RU" sz="7200" dirty="0" err="1" smtClean="0">
                <a:latin typeface="Arial" pitchFamily="34" charset="0"/>
                <a:cs typeface="Arial" pitchFamily="34" charset="0"/>
              </a:rPr>
              <a:t>несимметрию</a:t>
            </a:r>
            <a:r>
              <a:rPr lang="ru-RU" sz="7200" dirty="0" smtClean="0">
                <a:latin typeface="Arial" pitchFamily="34" charset="0"/>
                <a:cs typeface="Arial" pitchFamily="34" charset="0"/>
              </a:rPr>
              <a:t> нагрузки; при этом напряжение на зажимах каждой фазы будет оставаться неизменным. Для регулирования напряжения в отдельных фазах </a:t>
            </a:r>
            <a:r>
              <a:rPr lang="ru-RU" sz="7200" dirty="0" err="1" smtClean="0">
                <a:latin typeface="Arial" pitchFamily="34" charset="0"/>
                <a:cs typeface="Arial" pitchFamily="34" charset="0"/>
              </a:rPr>
              <a:t>четырехпроводной</a:t>
            </a:r>
            <a:r>
              <a:rPr lang="ru-RU" sz="7200" dirty="0" smtClean="0">
                <a:latin typeface="Arial" pitchFamily="34" charset="0"/>
                <a:cs typeface="Arial" pitchFamily="34" charset="0"/>
              </a:rPr>
              <a:t> системы М. О. </a:t>
            </a:r>
            <a:r>
              <a:rPr lang="ru-RU" sz="7200" dirty="0" err="1" smtClean="0">
                <a:latin typeface="Arial" pitchFamily="34" charset="0"/>
                <a:cs typeface="Arial" pitchFamily="34" charset="0"/>
              </a:rPr>
              <a:t>Доливо-Добровольский</a:t>
            </a:r>
            <a:r>
              <a:rPr lang="ru-RU" sz="7200" dirty="0" smtClean="0">
                <a:latin typeface="Arial" pitchFamily="34" charset="0"/>
                <a:cs typeface="Arial" pitchFamily="34" charset="0"/>
              </a:rPr>
              <a:t> предложил использовать изобретенный им трехфазный автотрансформатор.</a:t>
            </a:r>
          </a:p>
          <a:p>
            <a:pPr>
              <a:buNone/>
            </a:pPr>
            <a:r>
              <a:rPr lang="ru-RU" sz="72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11.Интернет-ресурсы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  <a:hlinkClick r:id="rId3"/>
              </a:rPr>
              <a:t>http://engineeringsystems.ru/istoriya-elektrotehniki-i-elektroenergetiki/izobreteniye-trasformatora.php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  <a:hlinkClick r:id="rId4"/>
              </a:rPr>
              <a:t>http://presentaci.ru/file/3833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Содержание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86412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  <a:hlinkClick r:id="rId2" action="ppaction://hlinksldjump"/>
              </a:rPr>
              <a:t>1.Предшествующие открытия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  <a:hlinkClick r:id="rId3" action="ppaction://hlinksldjump"/>
              </a:rPr>
              <a:t>2.Трансформатор Яблочкова   </a:t>
            </a:r>
            <a:r>
              <a:rPr lang="ru-RU" dirty="0" smtClean="0">
                <a:latin typeface="Arial" pitchFamily="34" charset="0"/>
                <a:cs typeface="Arial" pitchFamily="34" charset="0"/>
                <a:hlinkClick r:id="rId4" action="ppaction://hlinksldjump"/>
              </a:rPr>
              <a:t> </a:t>
            </a:r>
          </a:p>
          <a:p>
            <a:pPr marL="514350" indent="-51435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  <a:hlinkClick r:id="rId5" action="ppaction://hlinksldjump"/>
              </a:rPr>
              <a:t>3.Трансформатор </a:t>
            </a:r>
            <a:r>
              <a:rPr lang="ru-RU" dirty="0" err="1" smtClean="0">
                <a:latin typeface="Arial" pitchFamily="34" charset="0"/>
                <a:cs typeface="Arial" pitchFamily="34" charset="0"/>
                <a:hlinkClick r:id="rId5" action="ppaction://hlinksldjump"/>
              </a:rPr>
              <a:t>Голяра</a:t>
            </a:r>
            <a:r>
              <a:rPr lang="ru-RU" dirty="0" smtClean="0">
                <a:latin typeface="Arial" pitchFamily="34" charset="0"/>
                <a:cs typeface="Arial" pitchFamily="34" charset="0"/>
                <a:hlinkClick r:id="rId5" action="ppaction://hlinksldjump"/>
              </a:rPr>
              <a:t> и Гиббса</a:t>
            </a:r>
          </a:p>
          <a:p>
            <a:pPr marL="514350" indent="-51435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  <a:hlinkClick r:id="rId5" action="ppaction://hlinksldjump"/>
              </a:rPr>
              <a:t>4. </a:t>
            </a:r>
            <a:r>
              <a:rPr lang="ru-RU" dirty="0" smtClean="0">
                <a:latin typeface="Arial" pitchFamily="34" charset="0"/>
                <a:cs typeface="Arial" pitchFamily="34" charset="0"/>
                <a:hlinkClick r:id="rId4" action="ppaction://hlinksldjump"/>
              </a:rPr>
              <a:t>Трансформаторы с замкнутым сердечником </a:t>
            </a:r>
          </a:p>
          <a:p>
            <a:pPr marL="514350" indent="-51435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  <a:hlinkClick r:id="rId6" action="ppaction://hlinksldjump"/>
              </a:rPr>
              <a:t>5. </a:t>
            </a:r>
            <a:r>
              <a:rPr lang="ru-RU" dirty="0" err="1" smtClean="0">
                <a:latin typeface="Arial" pitchFamily="34" charset="0"/>
                <a:cs typeface="Arial" pitchFamily="34" charset="0"/>
                <a:hlinkClick r:id="rId6" action="ppaction://hlinksldjump"/>
              </a:rPr>
              <a:t>Параллейное</a:t>
            </a:r>
            <a:r>
              <a:rPr lang="ru-RU" dirty="0" smtClean="0">
                <a:latin typeface="Arial" pitchFamily="34" charset="0"/>
                <a:cs typeface="Arial" pitchFamily="34" charset="0"/>
                <a:hlinkClick r:id="rId6" action="ppaction://hlinksldjump"/>
              </a:rPr>
              <a:t> включение обмоток </a:t>
            </a:r>
          </a:p>
          <a:p>
            <a:pPr marL="514350" indent="-51435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  <a:hlinkClick r:id="rId7" action="ppaction://hlinksldjump"/>
              </a:rPr>
              <a:t>6. Однофазный трансформатор</a:t>
            </a:r>
          </a:p>
          <a:p>
            <a:pPr marL="514350" indent="-51435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  <a:hlinkClick r:id="rId8" action="ppaction://hlinksldjump"/>
              </a:rPr>
              <a:t>7. Автотрансформатор</a:t>
            </a:r>
          </a:p>
          <a:p>
            <a:pPr marL="514350" indent="-51435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  <a:hlinkClick r:id="rId9" action="ppaction://hlinksldjump"/>
              </a:rPr>
              <a:t>8. Трансформаторы с масляным </a:t>
            </a:r>
            <a:r>
              <a:rPr lang="ru-RU" dirty="0" err="1" smtClean="0">
                <a:latin typeface="Arial" pitchFamily="34" charset="0"/>
                <a:cs typeface="Arial" pitchFamily="34" charset="0"/>
                <a:hlinkClick r:id="rId9" action="ppaction://hlinksldjump"/>
              </a:rPr>
              <a:t>охлождением</a:t>
            </a:r>
            <a:endParaRPr lang="ru-RU" dirty="0" smtClean="0">
              <a:latin typeface="Arial" pitchFamily="34" charset="0"/>
              <a:cs typeface="Arial" pitchFamily="34" charset="0"/>
              <a:hlinkClick r:id="rId9" action="ppaction://hlinksldjump"/>
            </a:endParaRPr>
          </a:p>
          <a:p>
            <a:pPr marL="514350" indent="-51435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  <a:hlinkClick r:id="rId10" action="ppaction://hlinksldjump"/>
              </a:rPr>
              <a:t>9. Трехфазный трансформатор </a:t>
            </a:r>
          </a:p>
          <a:p>
            <a:pPr marL="514350" indent="-51435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  <a:hlinkClick r:id="rId11" action="ppaction://hlinksldjump"/>
              </a:rPr>
              <a:t>10. Система с нейтральным проводом</a:t>
            </a:r>
          </a:p>
          <a:p>
            <a:pPr marL="514350" indent="-51435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  <a:hlinkClick r:id="rId12" action="ppaction://hlinksldjump"/>
              </a:rPr>
              <a:t>11. Интернет-ресурсы </a:t>
            </a:r>
            <a:endParaRPr lang="ru-RU" dirty="0" smtClean="0">
              <a:latin typeface="Arial" pitchFamily="34" charset="0"/>
              <a:cs typeface="Arial" pitchFamily="34" charset="0"/>
              <a:hlinkClick r:id="rId5" action="ppaction://hlinksldjump"/>
            </a:endParaRPr>
          </a:p>
          <a:p>
            <a:pPr marL="514350" indent="-51435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  <a:hlinkClick r:id="rId5" action="ppaction://hlinksldjump"/>
              </a:rPr>
              <a:t>   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/>
          <a:lstStyle/>
          <a:p>
            <a:r>
              <a:rPr lang="ru-RU" dirty="0" smtClean="0">
                <a:latin typeface="Arial" pitchFamily="34" charset="0"/>
                <a:cs typeface="Arial" pitchFamily="34" charset="0"/>
                <a:hlinkClick r:id="rId2" action="ppaction://hlinksldjump"/>
              </a:rPr>
              <a:t>1.Предшествующие открытия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Для создания трансформаторов необходимо было изучение свойств материалов: неметаллических, металлических и магнитных, создания их теории.</a:t>
            </a:r>
            <a:endParaRPr lang="ru-RU" sz="1800" dirty="0" smtClean="0">
              <a:latin typeface="Arial" pitchFamily="34" charset="0"/>
              <a:cs typeface="Arial" pitchFamily="34" charset="0"/>
              <a:hlinkClick r:id="rId3" tooltip="Столетов Александр Григорьевич"/>
            </a:endParaRPr>
          </a:p>
          <a:p>
            <a:pPr>
              <a:lnSpc>
                <a:spcPct val="90000"/>
              </a:lnSpc>
              <a:buNone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Столетов Александр Григорьевич(профессор МУ) сделал первые шаги в этом направлении - обнаружил петлю гистерезиса и доменную структуру ферромагнетика (80-е).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Братья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Гопкинсоны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разработали теорию электромагнитных цепей.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В 1831 году английским физиком Майклом Фарадеем было открыто явление электромагнитной индукции, лежащее в основе действия электрического трансформатора, при проведении им основополагающих исследований в области электричества.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Схематичное изображение будущего трансформатора впервые появилось в 1831 году в работах Фарадея и Генри. Однако ни тот, ни другой не отмечали в своём приборе такого свойства трансформатора, как изменение напряжений и токов, то есть трансформирование переменного тока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В 1848 году французский механик Г.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Румкорф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изобрёл индукционную катушку. Она явилась прообразом трансформатора.</a:t>
            </a:r>
          </a:p>
          <a:p>
            <a:pPr>
              <a:lnSpc>
                <a:spcPct val="90000"/>
              </a:lnSpc>
              <a:buNone/>
              <a:defRPr/>
            </a:pPr>
            <a:endParaRPr lang="ru-RU" sz="1800" dirty="0" smtClean="0"/>
          </a:p>
          <a:p>
            <a:pPr>
              <a:buNone/>
            </a:pP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  <a:hlinkClick r:id="rId2" action="ppaction://hlinksldjump"/>
              </a:rPr>
              <a:t>2. Трансформатор Яблочкова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Содержимое 4" descr="яблочков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1563632" y="1524000"/>
            <a:ext cx="3400535" cy="4664075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8632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30 ноября 1876 года, дата получения патента Яблочковым Павлом Николаевичем, считается датой рождения первого трансформатора. Это был трансформатор с разомкнутым сердечником, представлявшим собой стержень, на который наматывались обмотки.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трансформатор яблочкова.pn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25606" b="25606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286116" y="6215082"/>
            <a:ext cx="3571900" cy="357190"/>
          </a:xfrm>
        </p:spPr>
        <p:txBody>
          <a:bodyPr/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Трансформатор Яблочкова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01122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  <a:hlinkClick r:id="rId2" action="ppaction://hlinksldjump"/>
              </a:rPr>
              <a:t>3.Трансформатор </a:t>
            </a:r>
            <a:r>
              <a:rPr lang="ru-RU" dirty="0" err="1" smtClean="0">
                <a:latin typeface="Arial" pitchFamily="34" charset="0"/>
                <a:cs typeface="Arial" pitchFamily="34" charset="0"/>
                <a:hlinkClick r:id="rId2" action="ppaction://hlinksldjump"/>
              </a:rPr>
              <a:t>Голяра</a:t>
            </a:r>
            <a:r>
              <a:rPr lang="ru-RU" dirty="0" smtClean="0">
                <a:latin typeface="Arial" pitchFamily="34" charset="0"/>
                <a:cs typeface="Arial" pitchFamily="34" charset="0"/>
                <a:hlinkClick r:id="rId2" action="ppaction://hlinksldjump"/>
              </a:rPr>
              <a:t> и Гиббса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2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8000" dirty="0" smtClean="0">
                <a:latin typeface="Arial" pitchFamily="34" charset="0"/>
                <a:cs typeface="Arial" pitchFamily="34" charset="0"/>
              </a:rPr>
              <a:t>Новым шагом в использовании трансформаторов с разомкнутым сердечником для распределения электроэнергии явилась система распределения электричества для производства света и так называемой двигательной силы, запатентованная во Франции в 1882 г. английским электротехником Дж. Д. </a:t>
            </a:r>
            <a:r>
              <a:rPr lang="ru-RU" sz="8000" dirty="0" err="1" smtClean="0">
                <a:latin typeface="Arial" pitchFamily="34" charset="0"/>
                <a:cs typeface="Arial" pitchFamily="34" charset="0"/>
              </a:rPr>
              <a:t>Голяром</a:t>
            </a:r>
            <a:r>
              <a:rPr lang="ru-RU" sz="8000" dirty="0" smtClean="0">
                <a:latin typeface="Arial" pitchFamily="34" charset="0"/>
                <a:cs typeface="Arial" pitchFamily="34" charset="0"/>
              </a:rPr>
              <a:t> и французским электротехником </a:t>
            </a:r>
            <a:r>
              <a:rPr lang="ru-RU" sz="8000" dirty="0" err="1" smtClean="0">
                <a:latin typeface="Arial" pitchFamily="34" charset="0"/>
                <a:cs typeface="Arial" pitchFamily="34" charset="0"/>
              </a:rPr>
              <a:t>Люстеном</a:t>
            </a:r>
            <a:r>
              <a:rPr lang="ru-RU" sz="8000" dirty="0" smtClean="0">
                <a:latin typeface="Arial" pitchFamily="34" charset="0"/>
                <a:cs typeface="Arial" pitchFamily="34" charset="0"/>
              </a:rPr>
              <a:t> Гиббсом. Эти трансформаторы предназначались уже не только для «дробления» энергии, но и для преобразования напряжения, т. е. имели коэффициент трансформации, отличный от единицы. На деревянной подставке укреплялось несколько индукционных катушек, первичные обмотки которых соединялись последовательно. Вторичные обмотки катушек были секционированы, и каждая секция имела два вывода для подключения приемников. Заслуживают внимания выдвижные сердечники катушек, с помощью которых регулировалось напряжение на вторичных обмотках. Трансформаторы с разомкнутым сердечником в 1883 г. устанавливаются на подстанциях Лондонского метрополитена, а в 1884 г. - на выставке в Турине (Италия).</a:t>
            </a:r>
          </a:p>
          <a:p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://engineeringsystems.ru/istoriya-elektrotehniki-i-elektroenergetiki/48.jpg"/>
          <p:cNvPicPr>
            <a:picLocks noGrp="1"/>
          </p:cNvPicPr>
          <p:nvPr>
            <p:ph type="pic" idx="1"/>
          </p:nvPr>
        </p:nvPicPr>
        <p:blipFill>
          <a:blip r:embed="rId2" cstate="print"/>
          <a:srcRect t="14897" b="14897"/>
          <a:stretch>
            <a:fillRect/>
          </a:stretch>
        </p:blipFill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857488" y="5715016"/>
            <a:ext cx="3929090" cy="428628"/>
          </a:xfrm>
        </p:spPr>
        <p:txBody>
          <a:bodyPr/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Трансформатор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Голяра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и Гиббса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  <a:hlinkClick r:id="rId2" action="ppaction://hlinksldjump"/>
              </a:rPr>
              <a:t>4.Трансформаторы с замкнутыми сердечниками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Первые трансформаторы с замкнутыми сердечниками были созданы в Англии в 1884 году братьями Джоном и Эдуардом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Гопкинсон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Сердечник этого трансформатора был набран из стальных полос или проволок, разделенных изоляционным материалом, что снижало потери на вихревые токи.</a:t>
            </a:r>
            <a:r>
              <a:rPr lang="ru-RU" dirty="0" smtClean="0"/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На сердечнике помещались, чередуясь, катушки высшего и низшего напряжений.</a:t>
            </a:r>
          </a:p>
          <a:p>
            <a:pPr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  <a:hlinkClick r:id="rId2" action="ppaction://hlinksldjump"/>
              </a:rPr>
              <a:t>5.Параллельное включение обмоток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Впервые предложение о параллельном включении обмоток трансформаторов высказал Р. Кеннеди в 1883 г., но всесторонне этот способ соединения обосновал венгерский электротехник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Миклош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Дери (1854-1934), который в 1885 г. получил патент на параллельное включение первичных и вторичных обмоток трансформаторов и показал преимущество такого включения. Независимо от него аналогичный патент в Англии получил С. Ц.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Ферранти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180</TotalTime>
  <Words>1077</Words>
  <Application>Microsoft Office PowerPoint</Application>
  <PresentationFormat>Экран (4:3)</PresentationFormat>
  <Paragraphs>55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Солнцестояние</vt:lpstr>
      <vt:lpstr>История изобретения трансформатора</vt:lpstr>
      <vt:lpstr>Содержание</vt:lpstr>
      <vt:lpstr>1.Предшествующие открытия</vt:lpstr>
      <vt:lpstr>2. Трансформатор Яблочкова </vt:lpstr>
      <vt:lpstr>Слайд 5</vt:lpstr>
      <vt:lpstr>3.Трансформатор Голяра и Гиббса </vt:lpstr>
      <vt:lpstr>Слайд 7</vt:lpstr>
      <vt:lpstr>4.Трансформаторы с замкнутыми сердечниками </vt:lpstr>
      <vt:lpstr>5.Параллельное включение обмоток </vt:lpstr>
      <vt:lpstr>6.Однофазный трансформатор </vt:lpstr>
      <vt:lpstr>Слайд 11</vt:lpstr>
      <vt:lpstr>7.Автотрансформатор </vt:lpstr>
      <vt:lpstr>8.Трансформаторы с масляным охлаждением  </vt:lpstr>
      <vt:lpstr>9.Трехфазный трансформатор </vt:lpstr>
      <vt:lpstr>Слайд 15</vt:lpstr>
      <vt:lpstr>10.Система с нейтральным проводом </vt:lpstr>
      <vt:lpstr>11.Интернет-ресурсы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изобретения трансформатора</dc:title>
  <dc:creator>Хозяин</dc:creator>
  <cp:lastModifiedBy>Admin</cp:lastModifiedBy>
  <cp:revision>20</cp:revision>
  <dcterms:created xsi:type="dcterms:W3CDTF">2014-12-25T15:10:42Z</dcterms:created>
  <dcterms:modified xsi:type="dcterms:W3CDTF">2014-12-25T18:42:38Z</dcterms:modified>
</cp:coreProperties>
</file>