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694B9-86E5-4187-A024-E3FA51A1D29F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116DA-41FA-42D6-B5C5-7873CF070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0303-CDF9-49D0-AD39-4C0CFA76BF9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B5CA-ADCF-49A7-B02F-313FDAEB2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5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0303-CDF9-49D0-AD39-4C0CFA76BF9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B5CA-ADCF-49A7-B02F-313FDAEB2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6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0303-CDF9-49D0-AD39-4C0CFA76BF9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B5CA-ADCF-49A7-B02F-313FDAEB2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9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0303-CDF9-49D0-AD39-4C0CFA76BF9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B5CA-ADCF-49A7-B02F-313FDAEB2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2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0303-CDF9-49D0-AD39-4C0CFA76BF9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B5CA-ADCF-49A7-B02F-313FDAEB2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14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0303-CDF9-49D0-AD39-4C0CFA76BF9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B5CA-ADCF-49A7-B02F-313FDAEB2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6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0303-CDF9-49D0-AD39-4C0CFA76BF9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B5CA-ADCF-49A7-B02F-313FDAEB2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8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0303-CDF9-49D0-AD39-4C0CFA76BF9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B5CA-ADCF-49A7-B02F-313FDAEB2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0303-CDF9-49D0-AD39-4C0CFA76BF9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B5CA-ADCF-49A7-B02F-313FDAEB2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1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0303-CDF9-49D0-AD39-4C0CFA76BF9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B5CA-ADCF-49A7-B02F-313FDAEB2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8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0303-CDF9-49D0-AD39-4C0CFA76BF9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B5CA-ADCF-49A7-B02F-313FDAEB2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30303-CDF9-49D0-AD39-4C0CFA76BF9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DB5CA-ADCF-49A7-B02F-313FDAEB2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4279" r="2191" b="6279"/>
          <a:stretch/>
        </p:blipFill>
        <p:spPr>
          <a:xfrm>
            <a:off x="0" y="-34912"/>
            <a:ext cx="9144000" cy="68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t="5115" r="2192" b="3744"/>
          <a:stretch/>
        </p:blipFill>
        <p:spPr>
          <a:xfrm>
            <a:off x="0" y="1"/>
            <a:ext cx="9208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4861" r="1781" b="403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5363" y="537321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Выполнил: </a:t>
            </a:r>
            <a:endParaRPr lang="ru-RU" b="1" dirty="0" smtClean="0"/>
          </a:p>
          <a:p>
            <a:pPr algn="r"/>
            <a:r>
              <a:rPr lang="ru-RU" b="1" dirty="0" err="1" smtClean="0"/>
              <a:t>Угринов</a:t>
            </a:r>
            <a:r>
              <a:rPr lang="ru-RU" b="1" dirty="0" smtClean="0"/>
              <a:t> Дмитрий</a:t>
            </a:r>
          </a:p>
          <a:p>
            <a:pPr algn="r"/>
            <a:r>
              <a:rPr lang="ru-RU" b="1" dirty="0" smtClean="0"/>
              <a:t> </a:t>
            </a:r>
            <a:r>
              <a:rPr lang="ru-RU" b="1" dirty="0" smtClean="0"/>
              <a:t>6 «б» класс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77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</Words>
  <Application>Microsoft Office PowerPoint</Application>
  <PresentationFormat>Экран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Школа</cp:lastModifiedBy>
  <cp:revision>5</cp:revision>
  <dcterms:created xsi:type="dcterms:W3CDTF">2020-04-27T05:02:21Z</dcterms:created>
  <dcterms:modified xsi:type="dcterms:W3CDTF">2020-04-28T08:45:13Z</dcterms:modified>
</cp:coreProperties>
</file>