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72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161936610507795E-2"/>
          <c:y val="0.15483922375388448"/>
          <c:w val="0.82138336494862507"/>
          <c:h val="0.752974378662648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глубина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байкал</c:v>
                </c:pt>
                <c:pt idx="1">
                  <c:v>ладонежское</c:v>
                </c:pt>
                <c:pt idx="2">
                  <c:v>онежское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1620</c:v>
                </c:pt>
                <c:pt idx="1">
                  <c:v>527</c:v>
                </c:pt>
                <c:pt idx="2">
                  <c:v>825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069376"/>
        <c:axId val="82070912"/>
      </c:barChart>
      <c:catAx>
        <c:axId val="82069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2070912"/>
        <c:crosses val="autoZero"/>
        <c:auto val="1"/>
        <c:lblAlgn val="ctr"/>
        <c:lblOffset val="100"/>
        <c:noMultiLvlLbl val="0"/>
      </c:catAx>
      <c:valAx>
        <c:axId val="820709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20693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средняя продолжительность жизни животных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слон</c:v>
                </c:pt>
                <c:pt idx="1">
                  <c:v>крокодил</c:v>
                </c:pt>
                <c:pt idx="2">
                  <c:v>верблюд</c:v>
                </c:pt>
                <c:pt idx="3">
                  <c:v>лошадь</c:v>
                </c:pt>
                <c:pt idx="4">
                  <c:v>шимпанзе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60</c:v>
                </c:pt>
                <c:pt idx="1">
                  <c:v>40</c:v>
                </c:pt>
                <c:pt idx="2">
                  <c:v>30</c:v>
                </c:pt>
                <c:pt idx="3">
                  <c:v>25</c:v>
                </c:pt>
                <c:pt idx="4">
                  <c:v>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074240"/>
        <c:axId val="83243776"/>
      </c:barChart>
      <c:catAx>
        <c:axId val="82074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3243776"/>
        <c:crosses val="autoZero"/>
        <c:auto val="1"/>
        <c:lblAlgn val="ctr"/>
        <c:lblOffset val="100"/>
        <c:noMultiLvlLbl val="0"/>
      </c:catAx>
      <c:valAx>
        <c:axId val="832437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20742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DD5A-B51C-4F79-837A-5B436883F5E8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7C87-76CB-41D3-8A07-214059B4BE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DD5A-B51C-4F79-837A-5B436883F5E8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7C87-76CB-41D3-8A07-214059B4BE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DD5A-B51C-4F79-837A-5B436883F5E8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7C87-76CB-41D3-8A07-214059B4BE07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DD5A-B51C-4F79-837A-5B436883F5E8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7C87-76CB-41D3-8A07-214059B4BE0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DD5A-B51C-4F79-837A-5B436883F5E8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7C87-76CB-41D3-8A07-214059B4BE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DD5A-B51C-4F79-837A-5B436883F5E8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7C87-76CB-41D3-8A07-214059B4BE0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DD5A-B51C-4F79-837A-5B436883F5E8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7C87-76CB-41D3-8A07-214059B4BE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DD5A-B51C-4F79-837A-5B436883F5E8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7C87-76CB-41D3-8A07-214059B4BE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DD5A-B51C-4F79-837A-5B436883F5E8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7C87-76CB-41D3-8A07-214059B4BE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DD5A-B51C-4F79-837A-5B436883F5E8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7C87-76CB-41D3-8A07-214059B4BE07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DD5A-B51C-4F79-837A-5B436883F5E8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7C87-76CB-41D3-8A07-214059B4BE0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BC6DD5A-B51C-4F79-837A-5B436883F5E8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81D7C87-76CB-41D3-8A07-214059B4BE0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диаграммы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Попов </a:t>
            </a:r>
            <a:r>
              <a:rPr lang="ru-RU" dirty="0" err="1" smtClean="0"/>
              <a:t>никита</a:t>
            </a:r>
            <a:r>
              <a:rPr lang="ru-RU" dirty="0" smtClean="0"/>
              <a:t> 5 б класс</a:t>
            </a:r>
            <a:endParaRPr lang="ru-RU" dirty="0"/>
          </a:p>
        </p:txBody>
      </p:sp>
      <p:pic>
        <p:nvPicPr>
          <p:cNvPr id="1026" name="Picture 2" descr="C:\Program Files\Microsoft Office\MEDIA\CAGCAT10\j033236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09035"/>
            <a:ext cx="1829714" cy="1474927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Program Files\Microsoft Office\MEDIA\CAGCAT10\j014962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9097" y="4653136"/>
            <a:ext cx="2533461" cy="180013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Program Files\Microsoft Office\MEDIA\CAGCAT10\j0216724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260648"/>
            <a:ext cx="1450238" cy="182331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640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Диаграмма «озёра»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2318417"/>
              </p:ext>
            </p:extLst>
          </p:nvPr>
        </p:nvGraphicFramePr>
        <p:xfrm>
          <a:off x="827584" y="1772816"/>
          <a:ext cx="6220742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074" name="Picture 2" descr="C:\Program Files\Microsoft Office\MEDIA\CAGCAT10\j0090386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2352" y="4738836"/>
            <a:ext cx="2147609" cy="141277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523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9033294"/>
              </p:ext>
            </p:extLst>
          </p:nvPr>
        </p:nvGraphicFramePr>
        <p:xfrm>
          <a:off x="871538" y="2674938"/>
          <a:ext cx="7408862" cy="345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Диаграмма« животные»</a:t>
            </a:r>
            <a:endParaRPr lang="ru-RU" dirty="0"/>
          </a:p>
        </p:txBody>
      </p:sp>
      <p:pic>
        <p:nvPicPr>
          <p:cNvPr id="2050" name="Picture 2" descr="C:\Program Files\Microsoft Office\MEDIA\CAGCAT10\j0304933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580" y="5190134"/>
            <a:ext cx="1819656" cy="166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935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</TotalTime>
  <Words>19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Волна</vt:lpstr>
      <vt:lpstr>диаграммы</vt:lpstr>
      <vt:lpstr>Диаграмма «озёра»</vt:lpstr>
      <vt:lpstr>Диаграмма« животные»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диаграммы</dc:title>
  <dc:creator>ПК-10</dc:creator>
  <cp:lastModifiedBy>ПК-10</cp:lastModifiedBy>
  <cp:revision>2</cp:revision>
  <dcterms:created xsi:type="dcterms:W3CDTF">2016-05-04T07:23:42Z</dcterms:created>
  <dcterms:modified xsi:type="dcterms:W3CDTF">2016-05-04T07:37:19Z</dcterms:modified>
</cp:coreProperties>
</file>