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161936610507795E-2"/>
          <c:y val="0.15483922375388448"/>
          <c:w val="0.82138336494862507"/>
          <c:h val="0.75297437866264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глубина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байкал</c:v>
                </c:pt>
                <c:pt idx="1">
                  <c:v>ладонежское</c:v>
                </c:pt>
                <c:pt idx="2">
                  <c:v>онежское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1620</c:v>
                </c:pt>
                <c:pt idx="1">
                  <c:v>527</c:v>
                </c:pt>
                <c:pt idx="2">
                  <c:v>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069376"/>
        <c:axId val="82070912"/>
      </c:barChart>
      <c:catAx>
        <c:axId val="8206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070912"/>
        <c:crosses val="autoZero"/>
        <c:auto val="1"/>
        <c:lblAlgn val="ctr"/>
        <c:lblOffset val="100"/>
        <c:noMultiLvlLbl val="0"/>
      </c:catAx>
      <c:valAx>
        <c:axId val="82070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069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средняя продолжительность жизни животных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слон</c:v>
                </c:pt>
                <c:pt idx="1">
                  <c:v>крокодил</c:v>
                </c:pt>
                <c:pt idx="2">
                  <c:v>верблюд</c:v>
                </c:pt>
                <c:pt idx="3">
                  <c:v>лошадь</c:v>
                </c:pt>
                <c:pt idx="4">
                  <c:v>шимпанзе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25</c:v>
                </c:pt>
                <c:pt idx="4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074240"/>
        <c:axId val="83243776"/>
      </c:barChart>
      <c:catAx>
        <c:axId val="8207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243776"/>
        <c:crosses val="autoZero"/>
        <c:auto val="1"/>
        <c:lblAlgn val="ctr"/>
        <c:lblOffset val="100"/>
        <c:noMultiLvlLbl val="0"/>
      </c:catAx>
      <c:valAx>
        <c:axId val="8324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074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DD5A-B51C-4F79-837A-5B436883F5E8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C87-76CB-41D3-8A07-214059B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DD5A-B51C-4F79-837A-5B436883F5E8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C87-76CB-41D3-8A07-214059B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DD5A-B51C-4F79-837A-5B436883F5E8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C87-76CB-41D3-8A07-214059B4BE0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DD5A-B51C-4F79-837A-5B436883F5E8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C87-76CB-41D3-8A07-214059B4BE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DD5A-B51C-4F79-837A-5B436883F5E8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C87-76CB-41D3-8A07-214059B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DD5A-B51C-4F79-837A-5B436883F5E8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C87-76CB-41D3-8A07-214059B4BE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DD5A-B51C-4F79-837A-5B436883F5E8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C87-76CB-41D3-8A07-214059B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DD5A-B51C-4F79-837A-5B436883F5E8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C87-76CB-41D3-8A07-214059B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DD5A-B51C-4F79-837A-5B436883F5E8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C87-76CB-41D3-8A07-214059B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DD5A-B51C-4F79-837A-5B436883F5E8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C87-76CB-41D3-8A07-214059B4BE0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DD5A-B51C-4F79-837A-5B436883F5E8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C87-76CB-41D3-8A07-214059B4BE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BC6DD5A-B51C-4F79-837A-5B436883F5E8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1D7C87-76CB-41D3-8A07-214059B4BE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диаграммы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Попов </a:t>
            </a:r>
            <a:r>
              <a:rPr lang="ru-RU" dirty="0" err="1" smtClean="0"/>
              <a:t>никита</a:t>
            </a:r>
            <a:r>
              <a:rPr lang="ru-RU" dirty="0" smtClean="0"/>
              <a:t> 5 б класс</a:t>
            </a:r>
            <a:endParaRPr lang="ru-RU" dirty="0"/>
          </a:p>
        </p:txBody>
      </p:sp>
      <p:pic>
        <p:nvPicPr>
          <p:cNvPr id="1026" name="Picture 2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9035"/>
            <a:ext cx="1829714" cy="147492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097" y="4653136"/>
            <a:ext cx="2533461" cy="18001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450238" cy="18233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4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«озёра»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318417"/>
              </p:ext>
            </p:extLst>
          </p:nvPr>
        </p:nvGraphicFramePr>
        <p:xfrm>
          <a:off x="827584" y="1772816"/>
          <a:ext cx="622074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352" y="4738836"/>
            <a:ext cx="2147609" cy="14127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523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03329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Диаграмма« животные»</a:t>
            </a:r>
            <a:endParaRPr lang="ru-RU" dirty="0"/>
          </a:p>
        </p:txBody>
      </p:sp>
      <p:pic>
        <p:nvPicPr>
          <p:cNvPr id="2050" name="Picture 2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80" y="5190134"/>
            <a:ext cx="1819656" cy="166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93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</TotalTime>
  <Words>19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диаграммы</vt:lpstr>
      <vt:lpstr>Диаграмма «озёра»</vt:lpstr>
      <vt:lpstr>Диаграмма« животные»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диаграммы</dc:title>
  <dc:creator>ПК-10</dc:creator>
  <cp:lastModifiedBy>ПК-10</cp:lastModifiedBy>
  <cp:revision>2</cp:revision>
  <dcterms:created xsi:type="dcterms:W3CDTF">2016-05-04T07:23:42Z</dcterms:created>
  <dcterms:modified xsi:type="dcterms:W3CDTF">2016-05-04T07:37:19Z</dcterms:modified>
</cp:coreProperties>
</file>