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E592C3-EDBB-4552-A159-B9061644C829}" type="datetimeFigureOut">
              <a:rPr lang="ru-RU" smtClean="0"/>
              <a:t>18.07.2016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064D5A0-771D-48EE-BF22-CE7F5F48491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25701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Игры-</a:t>
            </a:r>
            <a:r>
              <a:rPr lang="ru-RU" dirty="0" err="1" smtClean="0"/>
              <a:t>мотиваторы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по теме </a:t>
            </a:r>
            <a:br>
              <a:rPr lang="ru-RU" dirty="0" smtClean="0"/>
            </a:br>
            <a:r>
              <a:rPr lang="ru-RU" dirty="0" smtClean="0"/>
              <a:t>«Плотность вещества»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6096" y="4797152"/>
            <a:ext cx="2448272" cy="72008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Печеркина С.В</a:t>
            </a:r>
            <a:r>
              <a:rPr lang="ru-RU" dirty="0" smtClean="0"/>
              <a:t>., учитель физики МОУ-СОШ № 4 </a:t>
            </a:r>
            <a:r>
              <a:rPr lang="ru-RU" dirty="0" err="1" smtClean="0"/>
              <a:t>г.Богданович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42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Составь связное предложение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В, каждое, физике, нас, окружающих, называть, принято, тел, физическим, или, телом, просто, из, телом.</a:t>
            </a:r>
          </a:p>
          <a:p>
            <a:r>
              <a:rPr lang="ru-RU" dirty="0" smtClean="0"/>
              <a:t>Всё, из, то, состоят, чего, называют, тела, веществом.</a:t>
            </a:r>
          </a:p>
          <a:p>
            <a:r>
              <a:rPr lang="ru-RU" dirty="0" smtClean="0"/>
              <a:t>Всё, материя -, то, существует, Вселенной, во, что, независимо, познания, нашего, от.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1704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Заполните по смыслу текст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Измерить какую-нибудь величину – это значит _______её с однородной величиной, принятой за_________.</a:t>
            </a:r>
          </a:p>
          <a:p>
            <a:r>
              <a:rPr lang="ru-RU" dirty="0" smtClean="0"/>
              <a:t>Перед тем как приступить к измерению физической__________, следует определить__________ шкалы используемого прибора.</a:t>
            </a:r>
          </a:p>
          <a:p>
            <a:r>
              <a:rPr lang="ru-RU" dirty="0" smtClean="0"/>
              <a:t>В физике допускаемую при </a:t>
            </a:r>
            <a:r>
              <a:rPr lang="ru-RU" dirty="0" err="1" smtClean="0"/>
              <a:t>измерении________называют</a:t>
            </a:r>
            <a:r>
              <a:rPr lang="ru-RU" dirty="0" smtClean="0"/>
              <a:t> погрешностью измерений.</a:t>
            </a:r>
          </a:p>
          <a:p>
            <a:r>
              <a:rPr lang="ru-RU" dirty="0" smtClean="0"/>
              <a:t>Погрешность измерений равна_____ цены деления ________измерительного прибора.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722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Назовите правильно приборы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dirty="0" smtClean="0"/>
              <a:t>Г)____________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smtClean="0"/>
              <a:t>В)__________</a:t>
            </a:r>
            <a:endParaRPr lang="ru-RU" dirty="0"/>
          </a:p>
        </p:txBody>
      </p:sp>
      <p:pic>
        <p:nvPicPr>
          <p:cNvPr id="2051" name="Picture 3" descr="C:\Users\God\AppData\Local\Microsoft\Windows\Temporary Internet Files\Content.IE5\MNQR476E\4_digit_display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852936"/>
            <a:ext cx="280831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od\AppData\Local\Microsoft\Windows\Temporary Internet Files\Content.IE5\MNQR476E\220px-Scale_of_justice_gold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924944"/>
            <a:ext cx="2794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10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Назовите правильно физические приборы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smtClean="0"/>
              <a:t>А) _____________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dirty="0" smtClean="0"/>
              <a:t>Б)______________</a:t>
            </a:r>
            <a:endParaRPr lang="ru-RU" dirty="0"/>
          </a:p>
        </p:txBody>
      </p:sp>
      <p:pic>
        <p:nvPicPr>
          <p:cNvPr id="1026" name="Picture 2" descr="C:\Users\God\AppData\Local\Microsoft\Windows\Temporary Internet Files\Content.IE5\TMM41F0P\70px-Measuring_cylindertrue_colour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533" y="2852936"/>
            <a:ext cx="992191" cy="2820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God\AppData\Local\Microsoft\Windows\Temporary Internet Files\Content.IE5\3NXE6V5M\230px-TapeMeasure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852936"/>
            <a:ext cx="2920635" cy="209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036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По шкале назовите прибор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1331640" y="2204864"/>
            <a:ext cx="3200400" cy="3602736"/>
          </a:xfrm>
        </p:spPr>
        <p:txBody>
          <a:bodyPr/>
          <a:lstStyle/>
          <a:p>
            <a:r>
              <a:rPr lang="ru-RU" dirty="0" smtClean="0"/>
              <a:t>А)______________</a:t>
            </a:r>
          </a:p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dirty="0" smtClean="0"/>
              <a:t>Б)______________</a:t>
            </a:r>
          </a:p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065991"/>
            <a:ext cx="3024336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068960"/>
            <a:ext cx="3816425" cy="1063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8058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Найдите ошибки в записи краткого условия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2121407"/>
            <a:ext cx="3599256" cy="3602736"/>
          </a:xfrm>
        </p:spPr>
        <p:txBody>
          <a:bodyPr/>
          <a:lstStyle/>
          <a:p>
            <a:r>
              <a:rPr lang="ru-RU" b="1" dirty="0"/>
              <a:t>Условие:</a:t>
            </a:r>
            <a:r>
              <a:rPr lang="ru-RU" dirty="0"/>
              <a:t>  Определите плотность </a:t>
            </a:r>
            <a:r>
              <a:rPr lang="ru-RU" dirty="0" smtClean="0"/>
              <a:t>вещества, </a:t>
            </a:r>
            <a:r>
              <a:rPr lang="ru-RU" dirty="0"/>
              <a:t>если оно при </a:t>
            </a:r>
            <a:r>
              <a:rPr lang="ru-RU" dirty="0" smtClean="0"/>
              <a:t>объеме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/>
              <a:t>5 л имеет массу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15 </a:t>
            </a:r>
            <a:r>
              <a:rPr lang="ru-RU" dirty="0"/>
              <a:t>кг.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Дано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m=5</a:t>
            </a:r>
            <a:r>
              <a:rPr lang="ru-RU" dirty="0" smtClean="0"/>
              <a:t>л</a:t>
            </a:r>
          </a:p>
          <a:p>
            <a:pPr marL="0" indent="0">
              <a:buNone/>
            </a:pPr>
            <a:r>
              <a:rPr lang="en-US" dirty="0" smtClean="0"/>
              <a:t>V=</a:t>
            </a:r>
            <a:r>
              <a:rPr lang="ru-RU" dirty="0" smtClean="0"/>
              <a:t>15 кг</a:t>
            </a:r>
          </a:p>
          <a:p>
            <a:pPr marL="0" indent="0">
              <a:buNone/>
            </a:pPr>
            <a:r>
              <a:rPr lang="ru-RU" dirty="0" smtClean="0"/>
              <a:t>Найти:</a:t>
            </a:r>
          </a:p>
          <a:p>
            <a:pPr marL="0" indent="0">
              <a:buNone/>
            </a:pPr>
            <a:r>
              <a:rPr lang="el-GR" dirty="0"/>
              <a:t>ρ</a:t>
            </a:r>
            <a:r>
              <a:rPr lang="ru-RU" dirty="0" smtClean="0"/>
              <a:t>=?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954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Найдите ошибки в решении задачи: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Дано:</a:t>
            </a:r>
          </a:p>
          <a:p>
            <a:pPr marL="0" indent="0">
              <a:buNone/>
            </a:pPr>
            <a:r>
              <a:rPr lang="en-US" dirty="0" smtClean="0"/>
              <a:t>V</a:t>
            </a:r>
            <a:r>
              <a:rPr lang="ru-RU" dirty="0" smtClean="0"/>
              <a:t>=5л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m</a:t>
            </a:r>
            <a:r>
              <a:rPr lang="ru-RU" dirty="0" smtClean="0"/>
              <a:t>=15 </a:t>
            </a:r>
            <a:r>
              <a:rPr lang="ru-RU" dirty="0"/>
              <a:t>кг</a:t>
            </a:r>
          </a:p>
          <a:p>
            <a:pPr marL="0" indent="0">
              <a:buNone/>
            </a:pPr>
            <a:r>
              <a:rPr lang="ru-RU" dirty="0"/>
              <a:t>Найти:</a:t>
            </a:r>
          </a:p>
          <a:p>
            <a:pPr marL="0" indent="0">
              <a:buNone/>
            </a:pPr>
            <a:r>
              <a:rPr lang="ru-RU" dirty="0"/>
              <a:t>ρ=?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</a:p>
          <a:p>
            <a:pPr marL="0" indent="0">
              <a:buNone/>
            </a:pPr>
            <a:r>
              <a:rPr lang="el-GR" dirty="0" smtClean="0"/>
              <a:t>ρ=</a:t>
            </a:r>
            <a:r>
              <a:rPr lang="en-US" dirty="0" smtClean="0"/>
              <a:t>m</a:t>
            </a:r>
            <a:r>
              <a:rPr lang="ru-RU" dirty="0" smtClean="0"/>
              <a:t>/</a:t>
            </a:r>
            <a:r>
              <a:rPr lang="en-US" dirty="0" smtClean="0"/>
              <a:t>V</a:t>
            </a:r>
          </a:p>
          <a:p>
            <a:pPr marL="0" indent="0">
              <a:buNone/>
            </a:pPr>
            <a:r>
              <a:rPr lang="el-GR" dirty="0" smtClean="0"/>
              <a:t>ρ=</a:t>
            </a:r>
            <a:r>
              <a:rPr lang="en-US" dirty="0" smtClean="0"/>
              <a:t>15 </a:t>
            </a:r>
            <a:r>
              <a:rPr lang="ru-RU" dirty="0" smtClean="0"/>
              <a:t>кг/5 л =3 кг/л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48288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48</TotalTime>
  <Words>224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Кнопка</vt:lpstr>
      <vt:lpstr>Игры-мотиваторы  по теме  «Плотность вещества»</vt:lpstr>
      <vt:lpstr>Составь связное предложение</vt:lpstr>
      <vt:lpstr>Заполните по смыслу текст</vt:lpstr>
      <vt:lpstr>Назовите правильно приборы</vt:lpstr>
      <vt:lpstr>Назовите правильно физические приборы</vt:lpstr>
      <vt:lpstr>По шкале назовите прибор</vt:lpstr>
      <vt:lpstr>Найдите ошибки в записи краткого условия задачи</vt:lpstr>
      <vt:lpstr>Найдите ошибки в решении задачи: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Игры-мотиваторы</dc:title>
  <dc:creator>God</dc:creator>
  <cp:lastModifiedBy>God</cp:lastModifiedBy>
  <cp:revision>9</cp:revision>
  <dcterms:created xsi:type="dcterms:W3CDTF">2015-11-11T14:46:55Z</dcterms:created>
  <dcterms:modified xsi:type="dcterms:W3CDTF">2016-07-18T15:09:49Z</dcterms:modified>
</cp:coreProperties>
</file>