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1" r:id="rId4"/>
    <p:sldId id="277" r:id="rId5"/>
    <p:sldId id="258" r:id="rId6"/>
    <p:sldId id="259" r:id="rId7"/>
    <p:sldId id="262" r:id="rId8"/>
    <p:sldId id="265" r:id="rId9"/>
    <p:sldId id="276" r:id="rId10"/>
    <p:sldId id="266" r:id="rId11"/>
    <p:sldId id="267" r:id="rId12"/>
    <p:sldId id="264" r:id="rId13"/>
    <p:sldId id="272" r:id="rId14"/>
    <p:sldId id="273" r:id="rId15"/>
    <p:sldId id="270" r:id="rId16"/>
    <p:sldId id="271" r:id="rId17"/>
    <p:sldId id="274" r:id="rId18"/>
    <p:sldId id="268" r:id="rId19"/>
    <p:sldId id="269" r:id="rId20"/>
    <p:sldId id="263" r:id="rId21"/>
    <p:sldId id="279" r:id="rId22"/>
    <p:sldId id="275" r:id="rId23"/>
    <p:sldId id="27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103" autoAdjust="0"/>
    <p:restoredTop sz="94660"/>
  </p:normalViewPr>
  <p:slideViewPr>
    <p:cSldViewPr>
      <p:cViewPr>
        <p:scale>
          <a:sx n="75" d="100"/>
          <a:sy n="75" d="100"/>
        </p:scale>
        <p:origin x="-996" y="-7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E0036-68AC-41D7-B639-8EE41030B1E6}" type="datetimeFigureOut">
              <a:rPr lang="ru-RU" smtClean="0"/>
              <a:pPr/>
              <a:t>30.04.2014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F75546-F506-468C-B06D-256DC1A7BD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E0036-68AC-41D7-B639-8EE41030B1E6}" type="datetimeFigureOut">
              <a:rPr lang="ru-RU" smtClean="0"/>
              <a:pPr/>
              <a:t>30.04.2014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F75546-F506-468C-B06D-256DC1A7BD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E0036-68AC-41D7-B639-8EE41030B1E6}" type="datetimeFigureOut">
              <a:rPr lang="ru-RU" smtClean="0"/>
              <a:pPr/>
              <a:t>30.04.2014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F75546-F506-468C-B06D-256DC1A7BD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E0036-68AC-41D7-B639-8EE41030B1E6}" type="datetimeFigureOut">
              <a:rPr lang="ru-RU" smtClean="0"/>
              <a:pPr/>
              <a:t>30.04.2014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F75546-F506-468C-B06D-256DC1A7BD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E0036-68AC-41D7-B639-8EE41030B1E6}" type="datetimeFigureOut">
              <a:rPr lang="ru-RU" smtClean="0"/>
              <a:pPr/>
              <a:t>30.04.2014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F75546-F506-468C-B06D-256DC1A7BD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E0036-68AC-41D7-B639-8EE41030B1E6}" type="datetimeFigureOut">
              <a:rPr lang="ru-RU" smtClean="0"/>
              <a:pPr/>
              <a:t>30.04.2014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F75546-F506-468C-B06D-256DC1A7BD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E0036-68AC-41D7-B639-8EE41030B1E6}" type="datetimeFigureOut">
              <a:rPr lang="ru-RU" smtClean="0"/>
              <a:pPr/>
              <a:t>30.04.2014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F75546-F506-468C-B06D-256DC1A7BD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E0036-68AC-41D7-B639-8EE41030B1E6}" type="datetimeFigureOut">
              <a:rPr lang="ru-RU" smtClean="0"/>
              <a:pPr/>
              <a:t>30.04.2014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F75546-F506-468C-B06D-256DC1A7BD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E0036-68AC-41D7-B639-8EE41030B1E6}" type="datetimeFigureOut">
              <a:rPr lang="ru-RU" smtClean="0"/>
              <a:pPr/>
              <a:t>30.04.2014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F75546-F506-468C-B06D-256DC1A7BD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E0036-68AC-41D7-B639-8EE41030B1E6}" type="datetimeFigureOut">
              <a:rPr lang="ru-RU" smtClean="0"/>
              <a:pPr/>
              <a:t>30.04.2014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F75546-F506-468C-B06D-256DC1A7BD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E0036-68AC-41D7-B639-8EE41030B1E6}" type="datetimeFigureOut">
              <a:rPr lang="ru-RU" smtClean="0"/>
              <a:pPr/>
              <a:t>30.04.2014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5F75546-F506-468C-B06D-256DC1A7BDE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07E0036-68AC-41D7-B639-8EE41030B1E6}" type="datetimeFigureOut">
              <a:rPr lang="ru-RU" smtClean="0"/>
              <a:pPr/>
              <a:t>30.04.2014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5F75546-F506-468C-B06D-256DC1A7BDE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img.rufox.ru/files/big2/534886.jpg" TargetMode="Externa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C3%E8%E4%F0%EE%FD%EB%E5%EA%F2%F0%EE%F1%F2%E0%ED%F6%E8%FF" TargetMode="External"/><Relationship Id="rId7" Type="http://schemas.openxmlformats.org/officeDocument/2006/relationships/hyperlink" Target="http://www.voasw.ru/statiy/energetika-olimpiiskomu-sochi" TargetMode="External"/><Relationship Id="rId2" Type="http://schemas.openxmlformats.org/officeDocument/2006/relationships/hyperlink" Target="http://www.irao-generation.ru/stations/dzhubga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newstube.ru/media/v-sochi-nachali-stroit'-tehc" TargetMode="External"/><Relationship Id="rId5" Type="http://schemas.openxmlformats.org/officeDocument/2006/relationships/hyperlink" Target="http://efcate.com/show_news__/2011/12/29/150319" TargetMode="External"/><Relationship Id="rId4" Type="http://schemas.openxmlformats.org/officeDocument/2006/relationships/hyperlink" Target="http://ru.wikipedia.org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6600" dirty="0" smtClean="0"/>
              <a:t>Энергообеспечение олимпийского Сочи 2014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3789040"/>
            <a:ext cx="7854696" cy="175260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Муниципальное общеобразовательное учреждение - средняя общеобразовательная школа №4</a:t>
            </a:r>
          </a:p>
          <a:p>
            <a:r>
              <a:rPr lang="ru-RU" dirty="0" smtClean="0"/>
              <a:t>Выполнила: </a:t>
            </a:r>
            <a:r>
              <a:rPr lang="ru-RU" dirty="0" err="1" smtClean="0"/>
              <a:t>Чернышова</a:t>
            </a:r>
            <a:r>
              <a:rPr lang="ru-RU" dirty="0" smtClean="0"/>
              <a:t> Мария</a:t>
            </a:r>
          </a:p>
          <a:p>
            <a:r>
              <a:rPr lang="ru-RU" dirty="0" smtClean="0"/>
              <a:t>Ученица 9-б класса</a:t>
            </a:r>
          </a:p>
          <a:p>
            <a:r>
              <a:rPr lang="ru-RU" dirty="0" smtClean="0"/>
              <a:t>Руководитель: </a:t>
            </a:r>
            <a:r>
              <a:rPr lang="ru-RU" dirty="0" err="1" smtClean="0"/>
              <a:t>Печеркина</a:t>
            </a:r>
            <a:r>
              <a:rPr lang="ru-RU" dirty="0" smtClean="0"/>
              <a:t> С. В.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4464496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Принцип работы   ТЭС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ru-RU" b="1" u="sng" dirty="0" smtClean="0"/>
              <a:t>Тепловая электростанция (ТЭС</a:t>
            </a:r>
            <a:r>
              <a:rPr lang="ru-RU" b="1" dirty="0" smtClean="0"/>
              <a:t>)</a:t>
            </a:r>
            <a:r>
              <a:rPr lang="ru-RU" dirty="0" smtClean="0"/>
              <a:t> - электростанция, вырабатывающая электрическую энергию в результате преобразования тепловой энергии, выделяющейся при сжигании органического топлива.</a:t>
            </a:r>
            <a:endParaRPr lang="ru-RU" dirty="0"/>
          </a:p>
        </p:txBody>
      </p:sp>
      <p:pic>
        <p:nvPicPr>
          <p:cNvPr id="5" name="Содержимое 4" descr="ТЭС.gif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1" y="463966"/>
            <a:ext cx="4429824" cy="703560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pPr algn="ctr"/>
            <a:r>
              <a:rPr lang="ru-RU" b="1" dirty="0" smtClean="0"/>
              <a:t>Адлерская ТЭС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4"/>
            <a:ext cx="4495800" cy="4937915"/>
          </a:xfrm>
        </p:spPr>
        <p:txBody>
          <a:bodyPr>
            <a:normAutofit fontScale="92500" lnSpcReduction="10000"/>
          </a:bodyPr>
          <a:lstStyle/>
          <a:p>
            <a:r>
              <a:rPr lang="ru-RU" b="1" u="sng" dirty="0" smtClean="0"/>
              <a:t>Адлерская ТЭС </a:t>
            </a:r>
            <a:r>
              <a:rPr lang="ru-RU" dirty="0" smtClean="0"/>
              <a:t>— современная парогазовая электростанция, состоящая из двух автономных энергоблоков ПГУ-180</a:t>
            </a:r>
          </a:p>
          <a:p>
            <a:r>
              <a:rPr lang="ru-RU" dirty="0" smtClean="0"/>
              <a:t>ТЭС обеспечивает высокий КПД 52%, низкий расход топлива, снижение выбросов в атмосферу на 30%</a:t>
            </a:r>
          </a:p>
          <a:p>
            <a:r>
              <a:rPr lang="ru-RU" dirty="0" smtClean="0"/>
              <a:t>В составе ТЭС 2 парогазовые турбины мощностью 360Мвт</a:t>
            </a:r>
          </a:p>
        </p:txBody>
      </p:sp>
      <p:pic>
        <p:nvPicPr>
          <p:cNvPr id="5" name="Содержимое 4" descr="http://aksakal.info/uploads/posts/2013-01/1358871244_27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76872"/>
            <a:ext cx="4788024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08720"/>
          </a:xfrm>
        </p:spPr>
        <p:txBody>
          <a:bodyPr/>
          <a:lstStyle/>
          <a:p>
            <a:pPr algn="ctr"/>
            <a:r>
              <a:rPr lang="ru-RU" b="1" dirty="0" err="1" smtClean="0"/>
              <a:t>Джугбинская</a:t>
            </a:r>
            <a:r>
              <a:rPr lang="ru-RU" b="1" dirty="0" smtClean="0"/>
              <a:t> ТЭС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908720"/>
            <a:ext cx="8229600" cy="2736304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Сегодня официально введена в эксплуатацию </a:t>
            </a:r>
            <a:r>
              <a:rPr lang="ru-RU" b="1" u="sng" dirty="0" err="1" smtClean="0"/>
              <a:t>Джубгинская</a:t>
            </a:r>
            <a:r>
              <a:rPr lang="ru-RU" b="1" u="sng" dirty="0" smtClean="0"/>
              <a:t> ТЭС </a:t>
            </a:r>
            <a:r>
              <a:rPr lang="ru-RU" dirty="0" smtClean="0"/>
              <a:t>общей мощностью 180МВт.  Она возведена в Туапсинском районе Краснодарского края.</a:t>
            </a:r>
          </a:p>
          <a:p>
            <a:r>
              <a:rPr lang="ru-RU" dirty="0" smtClean="0"/>
              <a:t> Она должна покрыть более четверти прогнозируемой пиковой нагрузки во время Олимпийских игр 2014 года. Станция является ключевым элементом энергосистемы для стабильного </a:t>
            </a:r>
            <a:r>
              <a:rPr lang="ru-RU" dirty="0" err="1" smtClean="0"/>
              <a:t>перетока</a:t>
            </a:r>
            <a:r>
              <a:rPr lang="ru-RU" dirty="0" smtClean="0"/>
              <a:t> электроэнергии между сетями 110 кВ и 220 кВ, что должно обеспечить бесперебойное электроснабжение всех потребителей в регионе.</a:t>
            </a:r>
            <a:endParaRPr lang="ru-RU" dirty="0"/>
          </a:p>
        </p:txBody>
      </p:sp>
      <p:pic>
        <p:nvPicPr>
          <p:cNvPr id="6" name="Содержимое 5" descr="ТЭС1.jpg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1979712" y="3430930"/>
            <a:ext cx="6048672" cy="342707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pPr algn="ctr"/>
            <a:r>
              <a:rPr lang="ru-RU" b="1" dirty="0" err="1" smtClean="0"/>
              <a:t>Игурская</a:t>
            </a:r>
            <a:r>
              <a:rPr lang="ru-RU" b="1" dirty="0" smtClean="0"/>
              <a:t> ГЭС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484784"/>
            <a:ext cx="4139952" cy="4968552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err="1" smtClean="0"/>
              <a:t>Ингурская</a:t>
            </a:r>
            <a:r>
              <a:rPr lang="ru-RU" b="1" dirty="0" smtClean="0"/>
              <a:t> </a:t>
            </a:r>
            <a:r>
              <a:rPr lang="ru-RU" b="1" dirty="0" err="1" smtClean="0"/>
              <a:t>ГЭС</a:t>
            </a:r>
            <a:r>
              <a:rPr lang="ru-RU" dirty="0" err="1" smtClean="0"/>
              <a:t>-крупнейшая</a:t>
            </a:r>
            <a:r>
              <a:rPr lang="ru-RU" dirty="0" smtClean="0"/>
              <a:t> на Кавказе гидроэлектростанция на р.Ингури на территории Грузии вблизи г.Джвари.</a:t>
            </a:r>
          </a:p>
          <a:p>
            <a:r>
              <a:rPr lang="ru-RU" dirty="0" smtClean="0"/>
              <a:t>Мощность ГЭС-1300МВт</a:t>
            </a:r>
          </a:p>
          <a:p>
            <a:r>
              <a:rPr lang="ru-RU" dirty="0" smtClean="0"/>
              <a:t>В здании ГЭС установлены 5 гидроагрегатов с турбинами . Турбины приводят гидрогенераторы в действие мощностью по 260МВт </a:t>
            </a:r>
            <a:endParaRPr lang="ru-RU" dirty="0"/>
          </a:p>
        </p:txBody>
      </p:sp>
      <p:pic>
        <p:nvPicPr>
          <p:cNvPr id="1026" name="Picture 2" descr="F:\Энергетика Сочи-2014\Картинки\гэс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1340768"/>
            <a:ext cx="3497580" cy="2331720"/>
          </a:xfrm>
          <a:prstGeom prst="rect">
            <a:avLst/>
          </a:prstGeom>
          <a:noFill/>
        </p:spPr>
      </p:pic>
      <p:pic>
        <p:nvPicPr>
          <p:cNvPr id="8" name="Содержимое 7" descr="ГЭС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3923928" y="3212976"/>
            <a:ext cx="4904048" cy="326425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pPr algn="ctr"/>
            <a:r>
              <a:rPr lang="ru-RU" b="1" dirty="0" smtClean="0"/>
              <a:t>Принцип работы ГЭС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1484784"/>
            <a:ext cx="8075240" cy="1148875"/>
          </a:xfrm>
        </p:spPr>
        <p:txBody>
          <a:bodyPr>
            <a:normAutofit/>
          </a:bodyPr>
          <a:lstStyle/>
          <a:p>
            <a:r>
              <a:rPr lang="ru-RU" b="1" dirty="0" smtClean="0"/>
              <a:t>ГЭС</a:t>
            </a:r>
            <a:r>
              <a:rPr lang="ru-RU" dirty="0" smtClean="0"/>
              <a:t>- электростанция,  в качестве источника энергии ,использует энергию водного потока.</a:t>
            </a:r>
            <a:endParaRPr lang="ru-RU" dirty="0"/>
          </a:p>
        </p:txBody>
      </p:sp>
      <p:pic>
        <p:nvPicPr>
          <p:cNvPr id="5" name="Содержимое 4" descr="File:Hydroelectric dam-ru.sv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420888"/>
            <a:ext cx="7704856" cy="443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Подстанции «Роза Хутор»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55576" y="1340768"/>
            <a:ext cx="7783016" cy="201622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Вместе с уже построенной линией электропередачи 110 кВ «Поселковая» - </a:t>
            </a:r>
            <a:r>
              <a:rPr lang="ru-RU" b="1" u="sng" dirty="0" smtClean="0"/>
              <a:t>«Роза Хутор» </a:t>
            </a:r>
            <a:r>
              <a:rPr lang="ru-RU" dirty="0" smtClean="0"/>
              <a:t>подстанция обеспечит электроснабжение строящихся в Красной Поляне олимпийских спортивных объектов</a:t>
            </a:r>
            <a:endParaRPr lang="ru-RU" dirty="0"/>
          </a:p>
        </p:txBody>
      </p:sp>
      <p:pic>
        <p:nvPicPr>
          <p:cNvPr id="5" name="Рисунок 4" descr="http://img.rufox.ru/files/news2/534886.jpg">
            <a:hlinkClick r:id="rId2" tooltip="&quot;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3284984"/>
            <a:ext cx="5112568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Подстанция </a:t>
            </a:r>
            <a:r>
              <a:rPr lang="ru-RU" b="1" dirty="0" smtClean="0"/>
              <a:t>«Поселковая»</a:t>
            </a:r>
            <a:endParaRPr lang="ru-RU" b="1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395536" y="2423160"/>
            <a:ext cx="4038600" cy="4434840"/>
          </a:xfrm>
        </p:spPr>
        <p:txBody>
          <a:bodyPr/>
          <a:lstStyle/>
          <a:p>
            <a:r>
              <a:rPr lang="ru-RU" dirty="0" smtClean="0"/>
              <a:t>Подстанции 220 кВ </a:t>
            </a:r>
            <a:r>
              <a:rPr lang="ru-RU" b="1" u="sng" dirty="0" smtClean="0"/>
              <a:t>«Поселковая», </a:t>
            </a:r>
            <a:r>
              <a:rPr lang="ru-RU" dirty="0" smtClean="0"/>
              <a:t>в результате чего установленная мощность </a:t>
            </a:r>
            <a:r>
              <a:rPr lang="ru-RU" dirty="0" err="1" smtClean="0"/>
              <a:t>энергообъекта</a:t>
            </a:r>
            <a:r>
              <a:rPr lang="ru-RU" dirty="0" smtClean="0"/>
              <a:t> возросла вдвое и составила </a:t>
            </a:r>
            <a:r>
              <a:rPr lang="ru-RU" b="1" dirty="0" smtClean="0"/>
              <a:t>250 </a:t>
            </a:r>
            <a:r>
              <a:rPr lang="ru-RU" b="1" dirty="0" smtClean="0"/>
              <a:t>МВт</a:t>
            </a:r>
            <a:endParaRPr lang="ru-RU" b="1" dirty="0"/>
          </a:p>
        </p:txBody>
      </p:sp>
      <p:pic>
        <p:nvPicPr>
          <p:cNvPr id="9" name="Содержимое 8" descr="information_items_23866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211960" y="2636912"/>
            <a:ext cx="4704523" cy="352839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Автотрансформатор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8507288" cy="1004859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/>
              <a:t>Автотрансформатор</a:t>
            </a:r>
            <a:r>
              <a:rPr lang="ru-RU" dirty="0" smtClean="0"/>
              <a:t> - электрический трансформатор, все обмотки которого гальванически соединены друг с другом </a:t>
            </a:r>
            <a:endParaRPr lang="ru-RU" dirty="0"/>
          </a:p>
        </p:txBody>
      </p:sp>
      <p:pic>
        <p:nvPicPr>
          <p:cNvPr id="5" name="Содержимое 4" descr="J:\Сочи 2014\Энергетика Сочи-2014\Картинки\Автотрансформатор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996952"/>
            <a:ext cx="5400600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0872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Газотурбинные электростанции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512" y="908720"/>
            <a:ext cx="8435280" cy="3672408"/>
          </a:xfrm>
        </p:spPr>
        <p:txBody>
          <a:bodyPr>
            <a:noAutofit/>
          </a:bodyPr>
          <a:lstStyle/>
          <a:p>
            <a:r>
              <a:rPr lang="ru-RU" sz="2400" b="1" u="sng" dirty="0" smtClean="0"/>
              <a:t>Газотурбинная электростанция </a:t>
            </a:r>
            <a:r>
              <a:rPr lang="ru-RU" sz="2400" dirty="0" smtClean="0"/>
              <a:t>— современная, высокотехнологичная установка, генерирующая электричество и тепловую энергию.</a:t>
            </a:r>
            <a:br>
              <a:rPr lang="ru-RU" sz="2400" dirty="0" smtClean="0"/>
            </a:br>
            <a:r>
              <a:rPr lang="ru-RU" sz="2400" dirty="0" smtClean="0"/>
              <a:t>Основу газотурбинной электростанции составляют один или несколько газотурбинных двигателей - силовых агрегатов, механически связанных с электрогенератором и объединенных системой управления в единый энергетический комплекс. Газотурбинная электростанция может иметь электрическую мощность от двадцати киловатт до сотен мегаватт</a:t>
            </a:r>
            <a:endParaRPr lang="ru-RU" sz="2400" dirty="0"/>
          </a:p>
        </p:txBody>
      </p:sp>
      <p:pic>
        <p:nvPicPr>
          <p:cNvPr id="5" name="Содержимое 4" descr="гтэс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995936" y="4582746"/>
            <a:ext cx="4968552" cy="227525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936104"/>
          </a:xfrm>
        </p:spPr>
        <p:txBody>
          <a:bodyPr/>
          <a:lstStyle/>
          <a:p>
            <a:pPr algn="ctr"/>
            <a:r>
              <a:rPr lang="ru-RU" b="1" dirty="0" smtClean="0"/>
              <a:t>Дизельная электростанция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512" y="1340768"/>
            <a:ext cx="4038600" cy="4434840"/>
          </a:xfrm>
        </p:spPr>
        <p:txBody>
          <a:bodyPr>
            <a:normAutofit fontScale="92500" lnSpcReduction="10000"/>
          </a:bodyPr>
          <a:lstStyle/>
          <a:p>
            <a:r>
              <a:rPr lang="ru-RU" b="1" u="sng" dirty="0" err="1" smtClean="0"/>
              <a:t>Ди́зельная</a:t>
            </a:r>
            <a:r>
              <a:rPr lang="ru-RU" b="1" u="sng" dirty="0" smtClean="0"/>
              <a:t> </a:t>
            </a:r>
            <a:r>
              <a:rPr lang="ru-RU" b="1" u="sng" dirty="0" err="1" smtClean="0"/>
              <a:t>электроста́нция</a:t>
            </a:r>
            <a:r>
              <a:rPr lang="ru-RU" dirty="0" smtClean="0"/>
              <a:t>  — стационарная или подвижная энергетическая установка, оборудованная одним или несколькими электрическими генераторами с приводом от дизельного двигателя внутреннего сгорания. </a:t>
            </a:r>
            <a:endParaRPr lang="ru-RU" dirty="0"/>
          </a:p>
        </p:txBody>
      </p:sp>
      <p:pic>
        <p:nvPicPr>
          <p:cNvPr id="5" name="Содержимое 4" descr="дизель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635896" y="1196752"/>
            <a:ext cx="3744416" cy="2808312"/>
          </a:xfrm>
        </p:spPr>
      </p:pic>
      <p:pic>
        <p:nvPicPr>
          <p:cNvPr id="1026" name="Picture 2" descr="F:\Энергетика Сочи-2014\Картинки\дизель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9544" y="3779658"/>
            <a:ext cx="4104456" cy="30783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8072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Как удалось обеспечить электроэнергетикой олимпийские объекты в Сочи?</a:t>
            </a:r>
            <a:endParaRPr lang="ru-RU" b="1" dirty="0"/>
          </a:p>
        </p:txBody>
      </p:sp>
      <p:pic>
        <p:nvPicPr>
          <p:cNvPr id="19" name="Содержимое 18" descr="эл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4427984" y="3894770"/>
            <a:ext cx="4716016" cy="2963230"/>
          </a:xfrm>
        </p:spPr>
      </p:pic>
      <p:pic>
        <p:nvPicPr>
          <p:cNvPr id="21" name="Содержимое 20" descr="объекты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0" y="2204864"/>
            <a:ext cx="4644008" cy="309600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10948_7rDY1cgXNwTsqrSkOM3RblvBpLW18og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26948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56467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Результаты энергообеспечения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1520" y="1124744"/>
            <a:ext cx="4244280" cy="5544616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1)Создана единая схема электроснабжения олимпийских и социально-значимых объектов</a:t>
            </a:r>
          </a:p>
          <a:p>
            <a:endParaRPr lang="ru-RU" dirty="0" smtClean="0"/>
          </a:p>
          <a:p>
            <a:r>
              <a:rPr lang="ru-RU" dirty="0" smtClean="0"/>
              <a:t>2) Построено и реконструировано 14 подстанционных объектов и 18 линий, протяженностью свыше 300км.</a:t>
            </a:r>
          </a:p>
          <a:p>
            <a:endParaRPr lang="ru-RU" dirty="0" smtClean="0"/>
          </a:p>
          <a:p>
            <a:r>
              <a:rPr lang="ru-RU" dirty="0" smtClean="0"/>
              <a:t>3)За состоянием линий и предотвращения сбоев в подаче электричества на олимпийские объекты следило более 240 человек</a:t>
            </a:r>
          </a:p>
          <a:p>
            <a:endParaRPr lang="ru-RU" dirty="0"/>
          </a:p>
        </p:txBody>
      </p:sp>
      <p:pic>
        <p:nvPicPr>
          <p:cNvPr id="5" name="Содержимое 4" descr="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211960" y="1268760"/>
            <a:ext cx="3037777" cy="2016224"/>
          </a:xfrm>
        </p:spPr>
      </p:pic>
      <p:pic>
        <p:nvPicPr>
          <p:cNvPr id="3074" name="Picture 2" descr="F:\Энергетика Сочи-2014\Картинки\элек.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2996952"/>
            <a:ext cx="2952328" cy="2088232"/>
          </a:xfrm>
          <a:prstGeom prst="rect">
            <a:avLst/>
          </a:prstGeom>
          <a:noFill/>
        </p:spPr>
      </p:pic>
      <p:pic>
        <p:nvPicPr>
          <p:cNvPr id="3075" name="Picture 3" descr="F:\Энергетика Сочи-2014\Картинки\эл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4941168"/>
            <a:ext cx="3024336" cy="20716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Заключение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 В своей проектной работе автор сделал попытку систематизировать и обобщить материал по теме «Энергетика зимней олимпиады в Сочи-2014» и рассмотреть физические принципы работы энергоустановок.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Интернет-ресурсы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u="sng" dirty="0" smtClean="0">
                <a:hlinkClick r:id="rId2"/>
              </a:rPr>
              <a:t>http://www.irao-generation.ru/stations/dzhubga/</a:t>
            </a:r>
            <a:endParaRPr lang="ru-RU" dirty="0" smtClean="0"/>
          </a:p>
          <a:p>
            <a:r>
              <a:rPr lang="ru-RU" u="sng" dirty="0" smtClean="0">
                <a:hlinkClick r:id="rId3"/>
              </a:rPr>
              <a:t>http://ru.wikipedia.org/wiki/%C3%E8%E4%F0%EE%FD%EB%E5%EA%F2%F0%EE%F1%F2%E0%ED%F6%E8%FF</a:t>
            </a:r>
            <a:endParaRPr lang="ru-RU" dirty="0" smtClean="0"/>
          </a:p>
          <a:p>
            <a:r>
              <a:rPr lang="ru-RU" u="sng" dirty="0" smtClean="0">
                <a:hlinkClick r:id="rId4"/>
              </a:rPr>
              <a:t>http://ru.wikipedia.org</a:t>
            </a:r>
            <a:endParaRPr lang="ru-RU" dirty="0" smtClean="0"/>
          </a:p>
          <a:p>
            <a:r>
              <a:rPr lang="ru-RU" u="sng" dirty="0" smtClean="0">
                <a:hlinkClick r:id="rId5"/>
              </a:rPr>
              <a:t>http://efcate.com/show_news__/2011/12/29/150319#ixzz2ysgM99pa</a:t>
            </a:r>
            <a:endParaRPr lang="ru-RU" dirty="0" smtClean="0"/>
          </a:p>
          <a:p>
            <a:r>
              <a:rPr lang="ru-RU" u="sng" dirty="0" smtClean="0">
                <a:hlinkClick r:id="rId6"/>
              </a:rPr>
              <a:t>http://www.newstube.ru/media/v-sochi-nachali-stroit%27-tehc</a:t>
            </a:r>
            <a:endParaRPr lang="ru-RU" dirty="0" smtClean="0"/>
          </a:p>
          <a:p>
            <a:r>
              <a:rPr lang="ru-RU" u="sng" dirty="0" smtClean="0">
                <a:hlinkClick r:id="rId7"/>
              </a:rPr>
              <a:t>http://www.voasw.ru/statiy/energetika-olimpiiskomu-sochi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Пути решения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124744"/>
            <a:ext cx="6084168" cy="5400600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dirty="0" smtClean="0"/>
              <a:t>Провести  модернизацию существующей распределительной сети курорта;</a:t>
            </a:r>
          </a:p>
          <a:p>
            <a:pPr lvl="0"/>
            <a:r>
              <a:rPr lang="ru-RU" dirty="0" smtClean="0"/>
              <a:t>Создать в Краснодарском крае новые, современные и эффективные </a:t>
            </a:r>
            <a:r>
              <a:rPr lang="ru-RU" dirty="0" err="1" smtClean="0"/>
              <a:t>энергомощности</a:t>
            </a:r>
            <a:r>
              <a:rPr lang="ru-RU" dirty="0" smtClean="0"/>
              <a:t>;</a:t>
            </a:r>
          </a:p>
          <a:p>
            <a:pPr lvl="0"/>
            <a:r>
              <a:rPr lang="ru-RU" dirty="0" smtClean="0"/>
              <a:t>Осуществить проектирование, монтаж и эксплуатацию временных электросетей;</a:t>
            </a:r>
          </a:p>
          <a:p>
            <a:pPr lvl="0"/>
            <a:r>
              <a:rPr lang="ru-RU" dirty="0" smtClean="0"/>
              <a:t>Осуществить последующую интеграцию сетей временного и постоянного энергоснабжения в единый комплекс  для организации бесперебойного проведения олимпийских соревнований на объектах Игр.</a:t>
            </a:r>
          </a:p>
          <a:p>
            <a:endParaRPr lang="ru-RU" dirty="0"/>
          </a:p>
        </p:txBody>
      </p:sp>
      <p:pic>
        <p:nvPicPr>
          <p:cNvPr id="5" name="Содержимое 4" descr="2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364088" y="4401108"/>
            <a:ext cx="3275856" cy="2456892"/>
          </a:xfrm>
        </p:spPr>
      </p:pic>
      <p:pic>
        <p:nvPicPr>
          <p:cNvPr id="1026" name="Picture 2" descr="F:\Энергетика Сочи-2014\Картинки\b_4625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6872" y="2420888"/>
            <a:ext cx="3057128" cy="22928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512" y="1196752"/>
            <a:ext cx="8964488" cy="2304257"/>
          </a:xfrm>
        </p:spPr>
        <p:txBody>
          <a:bodyPr>
            <a:normAutofit/>
          </a:bodyPr>
          <a:lstStyle/>
          <a:p>
            <a:r>
              <a:rPr lang="ru-RU" dirty="0" smtClean="0"/>
              <a:t>Министр энергетики </a:t>
            </a:r>
            <a:r>
              <a:rPr lang="ru-RU" b="1" dirty="0" smtClean="0"/>
              <a:t>Александр </a:t>
            </a:r>
            <a:r>
              <a:rPr lang="ru-RU" b="1" dirty="0" err="1" smtClean="0"/>
              <a:t>Новак</a:t>
            </a:r>
            <a:r>
              <a:rPr lang="ru-RU" b="1" dirty="0" smtClean="0"/>
              <a:t> </a:t>
            </a:r>
            <a:r>
              <a:rPr lang="ru-RU" dirty="0" smtClean="0"/>
              <a:t>в рамках интервью каналу Россия-24 сказал:  «</a:t>
            </a:r>
            <a:r>
              <a:rPr lang="ru-RU" i="1" dirty="0" smtClean="0"/>
              <a:t>Подготовка энергетической инфраструктуры предстоящих Олимпийских игр – одна из ключевых задач».</a:t>
            </a:r>
            <a:r>
              <a:rPr lang="en-US" i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" name="Содержимое 4" descr="новак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691680" y="2924944"/>
            <a:ext cx="5616624" cy="372301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Цель: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3600" dirty="0" smtClean="0"/>
          </a:p>
          <a:p>
            <a:r>
              <a:rPr lang="ru-RU" sz="3600" dirty="0" smtClean="0"/>
              <a:t>     Рассмотрение с физической точки зрения различных источников электроснабжения в едином </a:t>
            </a:r>
            <a:r>
              <a:rPr lang="ru-RU" sz="3600" dirty="0" err="1" smtClean="0"/>
              <a:t>энергокомплексе</a:t>
            </a:r>
            <a:r>
              <a:rPr lang="ru-RU" sz="3600" dirty="0" smtClean="0"/>
              <a:t> зимней олимпиады в Сочи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pPr algn="ctr"/>
            <a:r>
              <a:rPr lang="ru-RU" b="1" dirty="0" smtClean="0"/>
              <a:t>Задачи: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911824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 smtClean="0"/>
              <a:t>1)Изучить интернет - источники по вопросам энергообеспечения зимней олимпиады в Сочи</a:t>
            </a:r>
          </a:p>
          <a:p>
            <a:endParaRPr lang="ru-RU" sz="2800" dirty="0" smtClean="0"/>
          </a:p>
          <a:p>
            <a:pPr lvl="0"/>
            <a:r>
              <a:rPr lang="ru-RU" sz="2800" dirty="0" smtClean="0"/>
              <a:t>2)Познакомиться с принципом действия разных видов электростанций и энергоустановок из специальной физической литературы</a:t>
            </a:r>
          </a:p>
          <a:p>
            <a:pPr lvl="0">
              <a:buNone/>
            </a:pPr>
            <a:endParaRPr lang="ru-RU" sz="2800" dirty="0" smtClean="0"/>
          </a:p>
          <a:p>
            <a:pPr lvl="0"/>
            <a:r>
              <a:rPr lang="ru-RU" sz="2800" dirty="0" smtClean="0"/>
              <a:t>3)Оформить результаты работы с разными источниками в виде учебного проекта</a:t>
            </a:r>
          </a:p>
          <a:p>
            <a:pPr lvl="0"/>
            <a:endParaRPr lang="ru-RU" sz="2800" dirty="0" smtClean="0"/>
          </a:p>
          <a:p>
            <a:r>
              <a:rPr lang="ru-RU" sz="2800" dirty="0" smtClean="0"/>
              <a:t>4)Подготовить защиту проекта в виде </a:t>
            </a:r>
            <a:r>
              <a:rPr lang="ru-RU" sz="2800" dirty="0" err="1" smtClean="0"/>
              <a:t>мультимедийной</a:t>
            </a:r>
            <a:r>
              <a:rPr lang="ru-RU" sz="2800" dirty="0" smtClean="0"/>
              <a:t> презентации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02407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Официальный поставщик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28800"/>
            <a:ext cx="7956376" cy="396044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POWER TECHNOLOGIES получила статус официального поставщика Олимпийских зимних игр 2014 года в категории «Временные средства и услуги по производству электроэнергии». </a:t>
            </a:r>
          </a:p>
          <a:p>
            <a:r>
              <a:rPr lang="ru-RU" dirty="0" smtClean="0"/>
              <a:t>Для этого POWER TECHNOLOGIES использует как собственное, так и арендованное энергетическое оборудование, среди которого 120 дизель-генераторных установок общей мощностью свыше 100 МВт, 800 км силового кабеля, более 70 трансформаторных подстанций и 2000 электрических щитов. </a:t>
            </a:r>
          </a:p>
          <a:p>
            <a:endParaRPr lang="ru-RU" dirty="0"/>
          </a:p>
        </p:txBody>
      </p:sp>
      <p:pic>
        <p:nvPicPr>
          <p:cNvPr id="2050" name="Picture 2" descr="F:\Энергетика Сочи-2014\Картинки\wfji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8" y="4429132"/>
            <a:ext cx="2143108" cy="21431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536" y="620688"/>
            <a:ext cx="8064896" cy="2232248"/>
          </a:xfrm>
        </p:spPr>
        <p:txBody>
          <a:bodyPr>
            <a:normAutofit fontScale="92500" lnSpcReduction="10000"/>
          </a:bodyPr>
          <a:lstStyle/>
          <a:p>
            <a:r>
              <a:rPr lang="ru-RU" u="sng" dirty="0" smtClean="0"/>
              <a:t>POWER TECHNOLOGIES </a:t>
            </a:r>
            <a:r>
              <a:rPr lang="ru-RU" dirty="0" smtClean="0"/>
              <a:t>– российская компания, лидер в области оказания услуг по организации и эксплуатации систем временного энергоснабжения, которая участвовала в энергообеспечении самых масштабных и ответственных мероприятий последних лет:</a:t>
            </a:r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6" name="Содержимое 5" descr="контракт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83568" y="2924944"/>
            <a:ext cx="7393782" cy="3429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Передвижные электростанции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Большую роль в электроснабжении Сочи сыграли передвижные электростанции</a:t>
            </a:r>
            <a:endParaRPr lang="ru-RU" dirty="0"/>
          </a:p>
        </p:txBody>
      </p:sp>
      <p:pic>
        <p:nvPicPr>
          <p:cNvPr id="5" name="Содержимое 4" descr="i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880216" y="2564904"/>
            <a:ext cx="5263784" cy="367240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222</TotalTime>
  <Words>608</Words>
  <Application>Microsoft Office PowerPoint</Application>
  <PresentationFormat>Экран (4:3)</PresentationFormat>
  <Paragraphs>72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Поток</vt:lpstr>
      <vt:lpstr>Энергообеспечение олимпийского Сочи 2014</vt:lpstr>
      <vt:lpstr>Как удалось обеспечить электроэнергетикой олимпийские объекты в Сочи?</vt:lpstr>
      <vt:lpstr>Пути решения</vt:lpstr>
      <vt:lpstr>Слайд 4</vt:lpstr>
      <vt:lpstr>Цель:</vt:lpstr>
      <vt:lpstr>Задачи:</vt:lpstr>
      <vt:lpstr>Официальный поставщик</vt:lpstr>
      <vt:lpstr>Слайд 8</vt:lpstr>
      <vt:lpstr>Передвижные электростанции</vt:lpstr>
      <vt:lpstr>Принцип работы   ТЭС</vt:lpstr>
      <vt:lpstr>Адлерская ТЭС</vt:lpstr>
      <vt:lpstr>Джугбинская ТЭС</vt:lpstr>
      <vt:lpstr>Игурская ГЭС</vt:lpstr>
      <vt:lpstr>Принцип работы ГЭС</vt:lpstr>
      <vt:lpstr>Подстанции «Роза Хутор» </vt:lpstr>
      <vt:lpstr>Подстанция «Поселковая»</vt:lpstr>
      <vt:lpstr>Автотрансформатор</vt:lpstr>
      <vt:lpstr>Газотурбинные электростанции</vt:lpstr>
      <vt:lpstr>Дизельная электростанция</vt:lpstr>
      <vt:lpstr>Слайд 20</vt:lpstr>
      <vt:lpstr>Результаты энергообеспечения</vt:lpstr>
      <vt:lpstr>Заключение</vt:lpstr>
      <vt:lpstr>Интернет-ресурсы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Энергообеспечение олимпийского Сочи 2014</dc:title>
  <dc:creator>маша</dc:creator>
  <cp:lastModifiedBy>Печеркина С.В.</cp:lastModifiedBy>
  <cp:revision>26</cp:revision>
  <dcterms:created xsi:type="dcterms:W3CDTF">2014-04-04T15:23:58Z</dcterms:created>
  <dcterms:modified xsi:type="dcterms:W3CDTF">2014-04-30T05:13:04Z</dcterms:modified>
</cp:coreProperties>
</file>