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E30C948-3A6D-4ECF-BFD0-57E545BDCB29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367008A-C157-492A-824B-2C50B11E48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1575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CURIOSI</a:t>
            </a:r>
            <a:r>
              <a:rPr lang="en-US" sz="4400" dirty="0" err="1" smtClean="0"/>
              <a:t>teS</a:t>
            </a:r>
            <a:r>
              <a:rPr lang="en-US" sz="4400" dirty="0" smtClean="0"/>
              <a:t> </a:t>
            </a:r>
            <a:r>
              <a:rPr lang="en-US" sz="4400" dirty="0" smtClean="0"/>
              <a:t>de </a:t>
            </a:r>
            <a:r>
              <a:rPr lang="en-US" sz="4400" dirty="0" err="1" smtClean="0"/>
              <a:t>paris</a:t>
            </a:r>
            <a:r>
              <a:rPr lang="en-US" sz="4400" dirty="0" smtClean="0"/>
              <a:t>!!!</a:t>
            </a:r>
            <a:endParaRPr lang="ru-RU" sz="4400" dirty="0"/>
          </a:p>
        </p:txBody>
      </p:sp>
      <p:pic>
        <p:nvPicPr>
          <p:cNvPr id="2050" name="Picture 2" descr="http://www.frogtur.ru/images/Fran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983338" cy="4619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74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415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Notre-dame de Paris</a:t>
            </a:r>
            <a:endParaRPr lang="ru-RU" sz="4400" dirty="0"/>
          </a:p>
        </p:txBody>
      </p:sp>
      <p:sp>
        <p:nvSpPr>
          <p:cNvPr id="4" name="AutoShape 2" descr="data:image/jpeg;base64,/9j/4AAQSkZJRgABAQAAAQABAAD/2wBDAAMCAgMCAgMDAwMEAwMEBQgFBQQEBQoHBwYIDAoMDAsKCwsNDhIQDQ4RDgsLEBYQERMUFRUVDA8XGBYUGBIUFRT/2wBDAQMEBAUEBQkFBQkUDQsNFBQUFBQUFBQUFBQUFBQUFBQUFBQUFBQUFBQUFBQUFBQUFBQUFBQUFBQUFBQUFBQUFBT/wAARCACLALADASIAAhEBAxEB/8QAHQAAAgMBAQEBAQAAAAAAAAAABQYDBAcIAgEACf/EAD0QAAIBAwMCBAQFAgMHBQEAAAECAwQFEQAGIRIxBxMiQRRRYXEIFSMygUKRUmKhFiQzQ7Hh8BhyksHRgv/EABwBAAIDAQEBAQAAAAAAAAAAAAMEAQIFAAYHCP/EADQRAAEEAAMEBwkAAgMAAAAAAAEAAgMRBCExEkFRoRMUImGB0fAFMkJxkbHB4fEVIzNDUv/aAAwDAQACEQMRAD8ASzaZicgkDUT21wpBbJ++rk81ZPEqRJIAPf3OvdNQVWOYGJPcs2dfo0ys0C+ef7NSUGNqD8MT/Oqs23qeTu+D9Bpoe01Tf09P86gawzM4LOV+g0NxY7VqM2WQaOSfPtan5PmNz89DptqL0nokx9Maf3sEpz0nn5tqq1lqwOXj/kaWfDC74EyzEyj41nMu16sN6SOn6ary7cqguDj760aa21EYOSp+2hVTRTuxHA+/GlTh4hxTAxUh4JDbbrL+9i2qs1m6M4HGnWW1z9X7h/fVKe0zE8hSfppd0LNwRxiHHUpKloZFBGCNReRKBjpONNlRY5ycjGqslqqkXHlhtKOY5vFMNeDvCWmDDjPGoZFLEEHJGjktqnxgQnOqb2qpUn9I6Tc4jijityEsshPbX5i2PfV96KoX/knUBilUcxnGhdNW9X2LVMuRryWJOpnQgnKEfxqF2xz0kajrFb1HR9yiOc6glyPfVgsPrqJuknJOP40J0u1vVwylVcnI5xqKRWYcc6tuFz89QsOToBcCrUu66ejpJVHlyAj2wnfVwWJjgrTu+e3tpPj3xZ6M+q2SOf8AGYycf66LUXiHTVJCU1HLKT2VAzEfwDrVHthm8rzTvZ0u4FF5bI0QLSQpEg7ljqD8llqJQViUQ44Ye+ilFWVVwpjOtKqJ/imRlwflydfHqrm5PlzUKEf4phq49rMO9AODlCGSbccDIXOh1XYJs/8ACH99GpTcpQC9dRR/+yTVSdLpGpKzRynPfH/bVv8AKx8VwwkoS7UWRsYKYOhVZY+P2g/fTTUi64HVLRr8uvI0KrUuOCTVUC/ck6r/AJOM70VuHlCVKmzlDwv8aovbfUcxaP1X5lECTNQyfLAbQ2SprlOX+E//AJz/APuhn2lGd6YGHlKFSUgUEdDf/HOqktKwBwj/APx0XkqKj3h6j/kDaiSonkJDUkyr8yNUPtFh3oow7xqEEaifGQCf41WakkJOB/cabFpfMXPSy/Rhry9BxxgfxqhxrToUQMOhCT5qFscqp+41Tkt4YElF/jThNbpCOACPrqhLQt/Ui/cHQjimlMNadUoT2tGP7P8AXQ+a0x85Qacai3KvGSfsND5qD5EY+oOgOmYUcXxSjLbYxx5f841We1pyAMaaJqP2wP76ozUOOx/jQjI1GF8UtTW9R7Z/jVWSgGMhv4PGmKSjYHnVaajH/g0AuaUQWF1ncaCxTShno1KjuI5ekE/xr7SVVgt6nybZ6/n57DXM73G4RpH0XeSUspbpXzOw9+e/bUZuVyMJf42RvmhJONfMmxYsf93Ir2TjgnCth31C6mfcNtmj6UofJH0qCMfbQ6SOzVTE1TSnJ7Cf2+XbXOa1tcIsipkY5wArZzgZJ4PHGvgvMxp5XinqqiRASRGvAx9+f9NFAxQ0l5IJZgv/AAQuk1m21DGqJCkTLx1CQk/66kXdlrplKK8ZX24XP+gGuWpN01kRUMtUSyhlCjqyD7gjX6XcVegXzEqY8nGWA40cMxQ1kQCzAu3FdO1G87YvZoxn2wNUZtzWybkCLPzAGueGra4qS8y8DP8AxBkca+JU1JIL1MagnpH6w7//AJrtqev+RV6vg790reJtyUKg4ZR9tDai/UEg9QicfVQdY7P8SEZviFZAQvWsmVzjOM6/PTVcUEUpqYsSKXA84ZAB5z8td00w+NT1fDXk0rVvzihjbKAIf8hxr8b7TnJ6hrMI6KodFKVsMuSADE/UCf8Az31ItHVZI+KCgHHrIUf6nU9akHxrjhIT8JWite4nGOrXg3ONiMPjSJPbKuGCKVayCVZFyPLmDFecDqA7a8QwVSsVNQofrVQpBHf6n5E40ZmMecw60N+EiYaIWvbRs1Puetmp5LjBRCOmmn65+rB6ELdI6QeTjGlaumijchWyAflpt/D9aXr7tf55qpIBT2O4KYpCfNJandcqo/pHuc4GR89I42pXVvxSxSeY8ABIjBfqyOACP5/tqzPaL3PdHllXO/JCdhomtDiVUqKpPnofNUoSQDobPOGrPIhMvU7FERwM5H7s44HIOpmsNz8lZmjKRtnpZjjONMHGOZqVUYdjxbQvMsqNnnVSdlIzqaOy3GbzOiJn6MdWFPGe2vCWeulmEIp5DJnGAhJz8sa7r/ep6oOCpSMuMageHrRmDKAuOGYAn7fPV+ez1sUxRoTkcEAdtRzWKtjyJoGjOR6XGO/v9tSPaA4rupnglCWW40c4gq6lqeJXAJ+HJKuR/H841LRG9u0sgrJ0j6j5soiZhGM/u/vgfzpupLxtWuSb82qUVaaFTAkzERTOCFYRsEZc++CPY5PYaAy7ipaianajgqAzOY56h0CQlMrglie+Rkk4+2s9shd8PJCJLTQP3URo696Tp+KqzUAdavGqmAqxHSSB6hwWzkd8Y1FZ7hfKe4MaSqgmqKclyJoo2Vun+hs98jPB7jTVtnf1srNwwVN8tk1fbS7PUUVJKlMJlIwBHJn0+pVAH/2dXd5b32neaCng25Y6i008LOZEaPzZj1MD1O+c5Ht/Hbk6gynMFqIARRvmkK5b33FcbhV1klXDE1U7B4oKVIoRnuqIq9IA9gO2ONRVu6rtUwL51ZFKERYuloycKowowOAAANHdy1C22vqbVUUs7XKll8qZGKSwBukKWDg8se+R/wDWmC27NqvyyjuqWucmpf8ARd8U8DIuMt1uMZyCAcEZBweDrnSNYBbVZjXPPZNpHTcdSrCiappo8KGWKCmUKfkS3seef9dUZL9dbbL5Qq4JIwS4iQLIgyc4P/XGmjcsaUUksc90pDbaYq0VHUVSSSRZOOksiepuD9M6qJua0pTGCkr/AIqsqHCyxPAXSNc5U9RTg59+BzzoYmDhbW36+SI6JzTTzSADcd5niZxJTOArIsYjycEZJVew7Zz7Y1FHuC4wyJHPLF0FT0iMlsoe+BkcfTTPS3ymoaqKenDwfDQGSGOsZM+b1YPp6TlD1t9wNC5qjb9PdBBSyzXKABT8TGgwXI6jGsbKP2klc/TOrNlB+BVLC34lcTdUlurJ5qDypqXrMUElRTH+nBB6AxGTkcZI599eafc92rqmSocwtWSyhukt0hjn2GPvx2x7asyVG2qGYx3E1SzKp8qnpejKEqDhiThc57+xB0ybA2ns/c8FXUpe57R8FG9RVVVVCjxwxgDgYJLscgAAZJxjUF7dS3M9ykF+gdkO9K1NvKtmndVFPUIcyFnVmyTjg4PGfnjjRGn3neJFUvBSRRmQIZTGelSPYsP789++qkm8bLTW+eno6UvmUwrcKmDOUPOEUYIfOCDnge2p7TbqCWqjc7llSWR0wkcTyAMVJweMZHA+ec6E5zRm5tfX8KWl+gPMLcfw97mmoa6819bQNLHWUZtqyQAt1yzthQQc5J6GGNZfuC83Cyk26rtXwNdSM6SLKrpKrdsEE8ce3HfXV2xPDOt2JtK0rQ7jsNbT1jRX56i4MytHUquI4wqvk9KyFsEc9ecZ40j/AIk7RR01yp6i4bmgea5otwqJ6OFJviDIcdEb46kCiPHS2RwcY98KHEAYlziMnaa7vNaUrf8AUGirGvj64rnT/a6mazoJoKAzozE04hYVCAnlhJntz2z7dtCpN54qjI5actjPWuVJ+vtnt20SuU1rtt3VRUwV8ML+S8CU8QlJ6f8AFgcDGC39+dXb7dtoX/a1huVtpo7dTQR/A3TzIvNmacfskOOylOkcAcg5J763jMMsiQVmMjJvtUR8vNU7fvGOvuIE1V+UgyKzVCq58pCcZxy2B8vlo+25bPTVDyreaOeL4gxAHz0klTHEnY9Kn5d/prPKa1WysqUQ19LLAVUNOhdekk4wcjAPPb5aI3falBRyzUfx9qeYMOmpavRhIAp6gr8DIxggH5c6G4Mc7Ujw8wmA9zW0QD4+RTffL9ZFqK56PcFCUWREjgjlqOqUc4bLoAACBnODzwDqvZb9QPfqCGvvESUcxBqGimK+UmRypdcE4ORnjSRddhyWu1CVXiqOrHmzw1MTrGCQAT0sfcjVSpsq08UMdFFNUhsozGeMK3t6RjI5B7/TVQIy3J32Vi+QGtj7oZNc6dlFXcJ5KaebKLFQknpbgMzRk4A6T3B5P86+WmnXcFwgtNDdqalilDtFNcqowwjAJ9eMhGOMD64599Hd1XCloLlW0F0tdFRKXdaasp4zD08+rHTnueDxn240LfYFNV2xZ6QtLLMuUaCQMjKCp/qPYKSPvz7aZZIAO1kkD2/dzRKC3W+kt0dTNuEvWwxiJaahiWbKtnDdRblc8ZXnOe2g9wjuU1OJqky07KcMxjbqdcEK5IHSBkdPfPPPz0V2FaaGutrVs0Vtp5Ipnp44rj0hZl6QeoK37nHWCSMYz21LdI6W218lZFf6OndcVDU9PCD5bDKqsa8qVHByRn7nvwe1riLs+uAUm3bqHriti/DrZofGTxosNFWGODa1tpjX1NGFcQItNCOlXZv3lmVeo+/UePkL/FRuqG6Umw6arMgeWhqKpkWpLJArzsiR9JOAR5fPPHIxnOnP8O13q9weHXi3W21rbTV0FHS0FF8FmjkczSAMwkkbhQwQsT7gqMA6z/8AERc6m0bytHVPb7iq2OmnRqim87B6XYgynHW4fOB2J++s/Yd0zKFAX9v3yT4mb0L+1Zy9clkNo3XSUMQnSjpamWD1JDLTSOF9shy+Bnv21DtvdDCtZZK6jtPmyGRKippjOkQALYwoJOTgcj39tBquvnuVS9XVUrv1MZJVgj8hWzkjlQRjOePpqbbi1RlSCGhpbhFOykQzRqTKQcFepQGX69JB+etJzG7JPrnl9Vnte8kDh63JortzW27SzSS1s9XUzdZhKw/qsxK8MpLdAxkjpJ9+2vtnsn+0U8VHabVcZaqcpFHJGy4MhOGAAQZzx7g59+cadNj+Ejbk3My3OzUNGjKQ0dOpKKfT0nrLekE8Z+Zx766HsFr2v4W2aKWe6Wam3XGVjtlurquOkQurYLtK2Rw3PPcKO2dY82OZENiEWeQ+i1Y8K+TtymhzWD7l/D/cNg2c1d2gpC8yeZSR14WBYTxksActnJ4z3X+NZZXUU0vXVVlfT1UyLmOKmdYUibPYLwMcZ4751rfiRcr1uzfdZU7x3NZt1XPB+HaC6SSU1vjXkiJEjZWB7dWMHJ75yM62/X2q0X5kH5U9O0PlStWCZIx1AAmMR9ZBGDy2M4zkZwLYeaV1k5n5V/OV9+qpiIYmAZ0Pnfrn4IZUs90jirpIA0tUfKWOKLpjLLgDygCc456i3z4z7Odl2xXVVfabTZraHq7nEBNI3XGkUucLluEVRlT1ZOM9/bRE23aG6JJpq6ttVroqWkaKjjorlIsnnkriSQhXPSAGwo5PvrSYPHPcPhb4f2/ZOwbMt+p6Z5PL3BDVfGCqd2DErHJEJEAPpwcDIyBzywZnkUG599fdZZia03t+aXr7drlsipprMklVTx2WPASVniV5j6vNKd+T6hk9gPtrP5d3TPtCoWqqqZ6czKQZwWqGCydSsi54/c2c+/z0zf8Aqt3TeKy6ruy2/E0dWjhjb6SJZvMKhR6nH7Rj25z76x+4buaSpt0ipWxwU6lngrYfOQsSQB0dWCoTGOB29++ohhINuGfHVVcwD3XfhNlvvUVt3RRXGSlW44qiapJIZFjendF9TNnHSeok+4xkk6qUFFdNubuq0moHrrNVyGnqYGPSCjNkH5+lsHI9hj30rSzJPDKi1sMXmzGV3aiZXKnuuQSOkewI/nUtm3Fc7FeKWvWenufkyKwhqfMaOYc5Vuog/Lt8/ppmjnl3IgYRWdo1W7euNovKW2OheueOYFJ5Ymb0K3AGOCpOe/VnjBGh98tM0lQhqY1pn6HmlQdZIHUc4VVwgB+/fvrb7X+KTdF2vlPWUPh7bZT0GnekowkcUiCLpUBynUjBgGJDcgsO5BDJ4h7SovF/YVq3Nt6grdq3LyZUu9t+H8x2ZY+puk4BcARuQQfUMZ5yNIyY0wOaZhQOV39wLWlFhOna4MNnh/aXLlUjySgIHnhjiAMjAqv/ALcg4+XOr8G2mFI9TLRsGBX0hXRI1f8AazSEFPqBnJz2Orlk2dbrhLPTXC+zWsorrC01KVgGAOXYn0rn5d8a9XPblht1l/U3DR3shgDT24vmPC9yCQueO+O2n3YhoIaCb+RSgw7qLiBXzHmk+/3u63e9VklyqZq6qMzOHnb9T6k44B7E416tForWslfd6Np6aOhMSSSLIU5lLBcY7jKtq3UWFq2ojpLXDS1ENOJJHqoFMBm6chj1uSrdOQMKB27HV6z7A3VfrJJLS0styo5lSTyo6oxnpVj3RsdXPI/76Y2gBWiTDCNFQtUk17aGK43KH4aKTj46RVA6h6m55I9Izj3AHvrR7rt3w3uluoUsI3DNe40Bq0tlGstNK6xjLI0jDpUtknghRnvpT3L4W/7I7SS+3KrlppjVfDmhqIx5ycEhwQR6TgDkc6rWTeN0ts9NQxVkdA6DyUkZSyP1DktnsOc5+mlHtbLTmOIrhkP2mg98Nte0G+Iv+Lo+1WjbFq/DLvq8WFZ7bWLd6Wknp6x/MeOFirR4Ix0MeiRiVz2xnjWf/igo7sr7Dra1w/x9mKtTLGpaNY5SOodJIAfqGOcnP2052i03a8fhA3uslStYxv1CqVVGo8qaZjKgUkD2LKPpx89NdZt3btw8MNi7tv1whoqK0KtvrprjTMwjHXj0YGWbK9IIzgj6cUeej2XjQX48NUHb2yQaBy9ZLmjZ3hXW7saKWsiqaWBnSOKi9Ukk+eokqoHGMD0/zrSLjdrP4LWkWS10dsu98rkMsdPVyL+g2SB5xGCjDDYUHn05wNZt4ueLFfua71tPYU/Jttu6vSwRzAVLRIPQZHU5Ge/SMD76z+G31887h1cCVlVnrOQGY93J/wCp0IwvxIDp3UNdnzKdbM2A1ELPHyU1XuS/yyrM98rTJKpBWGdx0gEjACkDGc9tR3GsSsnLTSzV8zoOuouchMr8gYGScDuNQ0lQ1EZ45Kzy43OWSnGDKMlfST299W4aqeqJVo6yrjUZTP6pjHYdQxnBP1HfWjQbVDIeCRu/eP5VSw3G40k5ht/T0SZUxdPWhBOCDkav3C5VVCjUdTRR0ihnY/oguSe5yRn2GAO3050YsNg3Lu+omit8KRdMJzJ5HkkoB0nBH0H3Oitv8HrpMsS1lb0TkhY4HBbqVj/SWPvn2B0J00YJ23AIzYXuA2ASgm3LKNy3aPy4VW3UzB5Xji6WKgZHUM8k4Oca6j8T7RtTwmo5bhbJRb6z4MVUQjZl9X7aQEjj1OC2ByQnOl7w88FJbVuKjtlxnVY4fMqrnJ5ymSKBOlmB6eCXDBRzkZ9tQ/ieoqm/1lqoqFYYmkia51EK8HJHTTwKOT6Ilxj5v299IEsxUrHNf2RehyI78vohuc6Iuic0Xvvdz71hrVlTfZJq19wUjiNBM1PUu3VL3yB6CvV2GDxkj66FvQCuqpENTGJY2fy1y2SQM4VCoOTyAOkD6aaaTwwT8tkrrxBLbZFJ60qXECRc4BPp4ycjv31UrNvbfr6aOkt18oaO51Dr0zT1DMpIB6j5p7ZB7HHI06JGNybu7kEvvMpZaRb7c1pamrFpiCD1TyZVSq9znnLY/wBdQ3WSBa6CKKpFU0CBVnTLZwTgkDIJ7DjjAH1043LYNp25tqivE9RDea+V2jFLRVSkIVVn6nGWOMKeRx9tULTuJbtClLaLfDT19RJ0NEsWViUFelmc/u6suCoxjAOeeL9KCLaMh4KrS55ob1Xi2jcKvaUtxhuK1KmTyxRpK6KcdJLYOMn6Ee3vxrbPw6bh3btvddNbGqGqtp3t1jnWKQypTydDFDGDyn7iGAGCDz21jm5YNz2ljT1TfDUkkOG+EQJGUYjqyBkkdsnnsBzr9trdd8mpaO00s08dJQzSVCVdvJSoOcBcsCD0grlQe3UdLzNGKhLRRBTEb5sLM11Zg8l0F+InwQjN+ppbLW/CGVVE8M8LqnchCBj9xxkgD0lsazyxfh+YT3QzXKrpamhRZkmSDAcEYYZbtjqA47gjW4+AvjbuvxCpzt3dlLPX3+ngqBS3ytPXK6kD0y8dYIJbD5BwMZHTg4/4yxbm/O66nr6Rqa4Hqp5VmkaZ1Chel06jgEqAMgZOPnrCjnlhf1J0lEDI5aevotaeF87utRR9jfnvXODXeRqdo2HuCrD2Ofce+mO9XiokkjMt4qK6eaNXkqEndxFwMKnI6SAACDkccHX2hsVqNDG0VDc6yocEsfMRUTGeOO/Ynj20StFrjt1M1aaE1idYHw0MQMpHvhzkDH1B16qyQSxhsc1jgNsNc8Z8kZrt1Xi7bYprHcqmguDwymSKqmh+KuCKen0FwxAXA4X/ADHWt2Dwfp96bSt1/t1sraqtMhpaoSURZmkx+muCPUSvb39Jz21ikHiRudIobXbtuUtO8IKlzRuZZAexYsQDg5wcDv76eJt6+M+4dtV90mvclus9ngVpIbc6UsaIi4CkRYHUR/m6jk986QfFiPdADfHPkE2ZIczZPh5lbVtugTw+8Atx7bkpZLluSov1uq6La8aeZPUhJCSTCnPzyDj204bo8PhuTwUFp3CYbNI9ZJVR7ejpXU0wM3WQfUekJ5j5yScj21zHs78Uu59u2X4Ok2xYJ4VqzWRPFHLDJGc5KhlcsVzxznjSZd/Fbe28Zr7Pdb9Uw096SOOugiBSOREx0gIBwB79OM++dEfHI9mzdEb0nG5rHbWv9taLc/AqzfnDC2mCoiiKqwhnEwDBR1E5bOMg8fUD5ali8OYw3wdTQPTUjkLUfmED9SheAyFQMd8jqyDpa8FLZtuybh+JvsNNRiKllqFrbm3khl61CMI2AweDzkk9XbjVTxBvbVu+3qNhbmuF1idI4BU0zyRyyy+X+phDz0jlQRx2xrNbFO+QwukJAF3Vc7OaekIa0TxgCzpr6BTZv/bu0th0tvgrVqHqZo/PZaegEmIiP0368jPVk5GBjA76AbQ8WdubPqZqttt1l2iqIQgpGrxD0EOchioJUekHjn9v8Jq3TcNrhpVr6U16p1Mj1rS+cyZ5XrDdQUHJx7Ek++h9Vd6i5U0FJFQHPWWYxuJJOn/CGIBwB2zo0eCAj6OVxdxN19qQ3Tjpeljpp4VY5rTdv/iavfh3uE3C3bXsbK0XQILlHJOrg9+VZTn/ADffWq+Dn4gK3d9/3DU3Da+1NvWOGFpUkoqUxilIKjpDsWZgARyPVkA51zvB4bVW4qF6966ekpo4iIvjlLs6r1ekBMhfUAuM/wBWfbWobEs8FGbdt4N1UTwCe6u8oQtj1pBn7gEk/MD21GIiifA6KLJx38PFWixDoJmyyZtG7j6K1vxH/EVX2Kx1tbT2ejqKKrHxkMs0cUhrguFVXHmB0Tq6SRgE41gH/q63hX3Wir6u27YmqKKZZIIpLSCnSM+nq6+rHbjPt9NTfiKpagUVlX4RKR6yM1kSIMKKVT0RBR8ietiTj21lO29k1t/qXQq0aiEydbggYH2B+3b312Cw7MNBczrPEq+JnGLm2sOzZDtw38Ux708bd1+IsTU+465a63moNRDbkhSKBGJJwqoAcL1EquTgkn7rcG2mv9yp6a1pJIXBUR1EZQlh3AxntkaloqGbbHk1cka1FPIryKH6T5gRgGUc+k5b30brHettsFVHWVCUs8rPNAjdCjBXCjpHJ/d3OOPtp8uLTUYocvol2Rsa23Z937Xit2ZJt/cqUe5BNShYwJXp2USGMIpK+oqCQDgqOScjk6g3Le6CekjttBSmitNPOC7RO00koJPqc/tyFzhRwM4+ui13/KYdsSPVSSiuqY0kp6Y1Kkxky9PUyhiQAuSAB3IJ0kQ0sst8+Gp53U9JAcHJxjkfUY1DG7VPlOY8B86/qu6SgWRDI/X5Wn/w4um2IaqsttXKIqevl8taqqjPVHEP2p6QcdWec8cat09ttIr51oopLkY5JpKirgz0IvmfpqBgAt7cfPgHTH4YeFVNbEN6v00dPbaSmerkmkkw6qozwgByzDIUfUHVHxF/ElU1N2WPZNL+T2xEQSVEsSionYHqz0nIQqeAeSSA3HbWZ0zppzHhQXcTdAH6a+qWkcM2CAPxTtknQVZ++i1HaFwtm19lVCWepkpN2VBaokWnytXRUvpBlbqBEan1+s4Cg599ZVvbddvSquMNv3Ml4u1WsUTzNThvKiUZ8uGVSFUcDJX1E+/tpat1xp91VNwIt25ZaGSHolSG5CWQ5IyrsyjrUkZwfkPlqpUWGOymsntSV9qpQ3lOl4gHTJE4A6CQpDMxz2IwF1McZjlLnkgndQ1y1OZ8Oaq8xyRNaGAgb87q7yGQ8eSJ7J8yqt1VSSR0crxQPURFGy/V0FOlScAE9X841+2hcEljrKGokiSembIVpBnnuMg4OD/10cpd2+H07WS2QSmz2WHiealhEdVUP+wGXr/5Zx1Ehs4ydFbx4fbdr7ZNdJKiiqbdDAYmlpJCaeNBnoeMphurIXufV751smfayIIKxm4XZJc1wPr9qlUbvutHTU9ntr0YeqzEtVKkcsqo3DJlwekHjDLgjDY78Ad6bVqvgLxcKq+U90MiyTGWIuzSyEZLFSoIyxIy2M4zjSbb9z1NmqlqrBVVtEtKrdEplYEBhggN7ZHy78jVCs3nW3Ctaeo/3hWZ5ZImPSrs3uQuBjPt251ZzXuNgpd92q9i/MIq0LHSzSkRk+Wqken3Onay3mhaWvepmit0cKOE84joLHgKoIOffPB40w7E8Ttsbf2fUVW49nV25C9T8KY4Z0paKNCvUFVlywl4JyVPH31U2Lf/AA0tNdbbpv7Ym5dxW6KIKtJba2OlhY9bEsz9JLDHSAvpJ5ye2lnvcTRYeXmpY0uB3Urd92nty8pY7nSK9WlRTl5pQ3WZpEYllHU46B0dOM4xjAXtplttZRPfoKPakdHtaskdVPmV/mwqQFKq5KkhTk9RLdJ+WexXxfvvhF45VFnXw33BZPCqCgh8hbBfrfPSJK5OTIaqPzUZuenLkE/QY0s1n4ZPFPatRQxNtT8yttb0zR3WwVMFbBJCRnzAwcZBGcdRUHUiJ/QbcmQ1z3Dv/aqwlz9luZQHedl3LNMrQ0VDOkJkDS2uctGGdiCWYsRklSenIyOw0As3hzeKp5Kt6mUSrgGloiTI3V2HA4z8jjP11q9wt1F4Z7qntt4ugghtxidqOpCmqk6h5gjeOJmQNjjvgdXcYOje7rrtnaezqaok3ZNUJLEZo6WgeNSZE6SvkKgIjYGQglj1DBJb21lvxzmubG0XtaEDX0FtxYEOY5zjWzqCUT8JqGzW3Y9PT7qqxZrdJOzTXe4j/d4Qw6wAwbLN3OMMCTggaySj/EBW7RkqaGxWOju1iaY+bV3BXE9WFJJ/VTpwDwxwoI+2s+3Lu21X+loBLU7ic0hKw0NyqlqIIkIJPl8AjJA9tVrBvkbfvtur46CjuMdHMsvwtfH5kEqg8xunurDg/TTcWEcCXyZ3u0GvMpLESRPGwxtcTru5LUNw/iEt2/r9TVm49u1Fuho6MU9JHapVkMJUMU5fGR1EE++mseOPh3t/aNbFtCero9xVBCLWXu1CVYoz/wAToQdS9TEAZOcDtzzrKLr8FdrjW3+bZDUdiqKZ5YKSyV2I6dyPS7FizBVOSVI+nGkO7eTXXWoeippKOkMn6VLM5kaNfYMwAz98aiTAwYot2rAG68j3EZ2ow+JlwbXCP4h4j5JqvEFilqaeEXk1rEgyy08p8oxthmQBgOkg547Z0Tt8M3+y9zqLaKiqeJR1yNJ50VPHjp65F/ahIKIP7jSPRU85ldYabKxANJO3CBScA/TOCPmdXbZRte5JmSjVaOmP69XkqME+3zY+w09JTG9rRVja557OpVWlt9VeJ46KlaSqqMjCBSWB4GR9Mf8ATTdedgXXwr3VFRXuENWkRT/CDKSlGQOCcjMYPVjDDPHbGnXYVx3H4W2Oi3ZTWamNohrhDHUmh8yYuAsgDMOTj0uM4GVHtxpE3f4nX2/XGrqai+3a5tXTLU1MtzCuXlByM5XgD5DAxgY0i2aTES7MddHRB43+K/KeMIw8W0/375Jo8QvGWffQ+FjoqeyUhj6qhbecySuchgzH+nGOB/2CPSbct9yZY4rtJD1kZE0Xv7c6EPuqrN3uFfKtLU1NasgmMlMnTl+7KoACH5FQMe2jW3ty2a32KenraKSa6SzrKlWDxAq9kUZGerJ6sg9lx75PHh24WPZgFDu/aBJinYqTanNlaXa9i7kp9qVdRQ3m3Q2ympHrTJHCVkcRpkKB2PVgDOR3zrRvCTwS3j4sQUdvuJM6mWnqxSPGVR0bPTlhluBk9h3H0Bx60eLlVtSngmt9BRXa3xDyxS3J3YMxXIcopGVRhwCcZxkEca/pR+GHxx2VuTwbFx2nEbfuWb/dLvbn9UlvlYEmUH/mK39Ljk++CDrBxXWImOllADdbyv8ApW1hzDI5scJJdpRuv4F/JjdVMtm+HpZqanjnenSTpEbdeCch8k9yOOOMDtznX3am57ptWCatobhStSVDiGqtcrk+fGCG/UQY9JIGCDnvqhtlDurelsiu8s1etXVRpO00rF3UsAR1Zz/Y6Mb+sFBZRKtFT+SFrauEYdj6EkCoOSew9/f3164ZUwrywJGadtjV21/FO5y2e62+hslxmdpKWZpWWKRmZQIVJyerlsZPPHvr9vDwHuO3K+OlhoZJkbrlC9WJPSpJ5PHYE6ztrlU7Z3HR1VskFLPTrHNGwUMA/QDnBBB5Oedadvbxo3pXeMVW1RfZZ0kiiVoJIYzDzAjEiLp6AcsxyBnnScjMQ07UJGzWhvX6J+J+GcNmZp2r1FaJSj8MqynlgWell8pg+F8zBQg56mwDxx7HJ+mpqy4X9LeILfWpT2CF/KWpMfRCxPsZJeW57jBYZ7DXUe49rWrcNm3Etwoo6lYbd58atkBJMr6gARg8n++uK2uM8N9VYyiJFIURFiUKo6ucDGOf9dIYHE9eaXPGbd278pjGYfqjgGGr+u75LQdj/EUVTNc6TZ6biqUiQB5hIiQyepuoqODnHY8YU8c8F9zeM3jHSXasulXVVVoWaKOCWClpPKpVRVAQBQOkHC44Izzxzpn3lUSWm4UFTb3NtlgpuhPgf0FxlhyqYDHDEZIJwca1LeW77tt7wY3Bb6CqEMFd8NHUyNCjzyo1LHIUMzKZOnrdj09WBk4GNMMO04uI3IDwYxTTvXPPiB4ibouVypbnJYbPYb9UP8cb3t8f75IrArnrEp6SfUCMdR+ms4p7NcLzWVs6QSzzN1TVFTW+gls5ZsE5ZiT9TzpqpkBrYlOSvmJwST7jTDv9RFd5409K8HA+fSNQyRuHIhjbQo8qVpI3TAzPdZ/qUrNYKmrtdxo6UTXKoZI2NPHEXOFcEgDGVwASWHtr5TbKiul4FpioKhbxWOFoqWGRSMluVctj24ByMn76ObEdhcKwh2VvKYdSsQw7dj3Hc6E+ItbPt65UJt0z0rdIbqVstnAPc8/xooL9sgHVI7bXdkjMIFcdsRWq6zWvz5aS5RStT1EMgKlXBwUIHBxz76rz7Zr6S4SU8UxE0chQZU9WcZzgZB03WK2U14oK+orYzUTyIZnkdj1M/JznOlC5SSWqpY0k88B4GVlbOByPfTTdo5A5oVtFEhaJdraK5WpJBJFDDAjSR0yqs0rHPqdiOY1xjA92Grm17XbrpLVQVE4pKChCz0lmUkGrcEAoWHKkrk9Zz9tZ1Tb9v/5XUUhuUhhYgklVLnt/Xjqx9M40BeaWGXKTSq2e4kOf750tLhDKyi6j6/i0sPjRA+9mx6rzpa/vDxi3vuS2TWrzKCgpo4xRlKVQP0kACqMjuAoBYYJ5zrKqoXWBm8xi/SAMhgR2++qAqpiWzK5ycnLHnX2GeQTdXW2fqdEw+EhwzS2FoAPcgYjFzYl21K4k/NTyyF4cOfMdseoN+3ntj669vTGGlinYAh2Ixn/zB/7ahU+ZMS3JJ+2uy9l+CGyNzfho8Ut0XGxrUXzb9Q62yqFRMgpx5LN+xXCNyAfUDo8jgykiXbI2iuS6SqroOuFIemJk560JAwc5zjjWheAXjBXeB/iLT3dKmKttUxWG50ivlZoScgqcH1KeR/I7E6yNZpGdFLtgsAcHGdNq2qlltd4laMl6cIIj1HCg9xjONDnjZLGY5BYdkUzDK+J4kYaIX//Z"/>
          <p:cNvSpPr>
            <a:spLocks noChangeAspect="1" noChangeArrowheads="1"/>
          </p:cNvSpPr>
          <p:nvPr/>
        </p:nvSpPr>
        <p:spPr bwMode="auto">
          <a:xfrm>
            <a:off x="63500" y="-631825"/>
            <a:ext cx="16764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allcastle.info/assets/images/foto/13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95864" cy="4796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099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415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 louvre</a:t>
            </a:r>
            <a:endParaRPr lang="ru-RU" sz="4400" dirty="0"/>
          </a:p>
        </p:txBody>
      </p:sp>
      <p:pic>
        <p:nvPicPr>
          <p:cNvPr id="3074" name="Picture 2" descr="http://dreamvoyage.ru/photos5/louv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91174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4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415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 tour Eiffel</a:t>
            </a:r>
            <a:endParaRPr lang="ru-RU" sz="4400" dirty="0"/>
          </a:p>
        </p:txBody>
      </p:sp>
      <p:pic>
        <p:nvPicPr>
          <p:cNvPr id="4098" name="Picture 2" descr="http://www.morezovet.ru/common/France_Effiel_426x60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821" y="1988840"/>
            <a:ext cx="3240360" cy="456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224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3437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Disneyland</a:t>
            </a:r>
            <a:endParaRPr lang="ru-RU" sz="4400" dirty="0"/>
          </a:p>
        </p:txBody>
      </p:sp>
      <p:pic>
        <p:nvPicPr>
          <p:cNvPr id="5122" name="Picture 2" descr="http://tureks.ru/wp-content/uploads/2013/01/disneyland_in_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9642"/>
            <a:ext cx="4680520" cy="4680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03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3437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Arc </a:t>
            </a:r>
            <a:r>
              <a:rPr lang="en-US" sz="4400" dirty="0" smtClean="0"/>
              <a:t>de</a:t>
            </a:r>
            <a:r>
              <a:rPr lang="ru-RU" sz="4400" dirty="0" smtClean="0"/>
              <a:t> </a:t>
            </a:r>
            <a:r>
              <a:rPr lang="en-US" sz="4400" dirty="0" smtClean="0"/>
              <a:t>TRIUMPHE</a:t>
            </a:r>
            <a:endParaRPr lang="ru-RU" sz="4400" dirty="0"/>
          </a:p>
        </p:txBody>
      </p:sp>
      <p:pic>
        <p:nvPicPr>
          <p:cNvPr id="6146" name="Picture 2" descr="http://i.redigo.ru/4e564fad5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79289" cy="4418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0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http://</a:t>
            </a:r>
            <a:r>
              <a:rPr lang="en-US" sz="3200" dirty="0" smtClean="0"/>
              <a:t>www.bing.com/images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3437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Интернет ресурсы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9049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</TotalTime>
  <Words>21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CURIOSIteS de paris!!!</vt:lpstr>
      <vt:lpstr>Notre-dame de Paris</vt:lpstr>
      <vt:lpstr>Le louvre</vt:lpstr>
      <vt:lpstr>La tour Eiffel</vt:lpstr>
      <vt:lpstr>Disneyland</vt:lpstr>
      <vt:lpstr>Arc de TRIUMPHE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Notabilite de pari!!!</dc:title>
  <dc:creator>Ученик</dc:creator>
  <cp:lastModifiedBy>Ольга</cp:lastModifiedBy>
  <cp:revision>5</cp:revision>
  <dcterms:created xsi:type="dcterms:W3CDTF">2015-12-23T08:16:44Z</dcterms:created>
  <dcterms:modified xsi:type="dcterms:W3CDTF">2015-12-24T07:12:53Z</dcterms:modified>
</cp:coreProperties>
</file>