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3" r:id="rId16"/>
    <p:sldId id="272" r:id="rId17"/>
    <p:sldId id="275" r:id="rId18"/>
    <p:sldId id="274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85FA-7569-461A-82C6-7E5828AFDFF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B26-EE33-4924-B35B-C5C845DFC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8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85FA-7569-461A-82C6-7E5828AFDFF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B26-EE33-4924-B35B-C5C845DFC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9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85FA-7569-461A-82C6-7E5828AFDFF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B26-EE33-4924-B35B-C5C845DFC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7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85FA-7569-461A-82C6-7E5828AFDFF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B26-EE33-4924-B35B-C5C845DFC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4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85FA-7569-461A-82C6-7E5828AFDFF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B26-EE33-4924-B35B-C5C845DFC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7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85FA-7569-461A-82C6-7E5828AFDFF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B26-EE33-4924-B35B-C5C845DFC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3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85FA-7569-461A-82C6-7E5828AFDFF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B26-EE33-4924-B35B-C5C845DFC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3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85FA-7569-461A-82C6-7E5828AFDFF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B26-EE33-4924-B35B-C5C845DFC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8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85FA-7569-461A-82C6-7E5828AFDFF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B26-EE33-4924-B35B-C5C845DFC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3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85FA-7569-461A-82C6-7E5828AFDFF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B26-EE33-4924-B35B-C5C845DFC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2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85FA-7569-461A-82C6-7E5828AFDFF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B26-EE33-4924-B35B-C5C845DFC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6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785FA-7569-461A-82C6-7E5828AFDFF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8B26-EE33-4924-B35B-C5C845DFC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8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5298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0503" y="2299314"/>
            <a:ext cx="9144000" cy="2387600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br>
              <a:rPr lang="ru-RU" sz="1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</a:t>
            </a:r>
            <a:endParaRPr lang="ru-RU" sz="1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 урока: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и вычитание величин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приёмами письменного сложения и вычитания величин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514350" indent="-514350">
              <a:buAutoNum type="arabicParenR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 соотношение единиц измерения;</a:t>
            </a:r>
          </a:p>
          <a:p>
            <a:pPr marL="514350" indent="-514350">
              <a:buAutoNum type="arabicParenR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аучиться выполнять сложение и вычитание величин</a:t>
            </a:r>
          </a:p>
        </p:txBody>
      </p:sp>
    </p:spTree>
    <p:extLst>
      <p:ext uri="{BB962C8B-B14F-4D97-AF65-F5344CB8AC3E}">
        <p14:creationId xmlns:p14="http://schemas.microsoft.com/office/powerpoint/2010/main" val="10594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*Вычислите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620" y="1593669"/>
            <a:ext cx="10910180" cy="458329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 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75 см + 39 м 85 см</a:t>
            </a:r>
          </a:p>
        </p:txBody>
      </p:sp>
    </p:spTree>
    <p:extLst>
      <p:ext uri="{BB962C8B-B14F-4D97-AF65-F5344CB8AC3E}">
        <p14:creationId xmlns:p14="http://schemas.microsoft.com/office/powerpoint/2010/main" val="28507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361" y="1035082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учебником, с.67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6681" y="2870596"/>
            <a:ext cx="4588031" cy="377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498" y="347018"/>
            <a:ext cx="11760452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сложения и вычитания величин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Заменяем крупные единицы измерения мелкими</a:t>
            </a:r>
          </a:p>
          <a:p>
            <a:pPr marL="514350" indent="-514350">
              <a:buAutoNum type="arabicParenR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Выполняем действия как с числами</a:t>
            </a:r>
          </a:p>
          <a:p>
            <a:pPr marL="514350" indent="-514350">
              <a:buAutoNum type="arabicParenR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Переводим мелкие единицы измерения в крупные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8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Образец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0145" t="21943" r="65192" b="41003"/>
          <a:stretch/>
        </p:blipFill>
        <p:spPr>
          <a:xfrm>
            <a:off x="2390113" y="3440317"/>
            <a:ext cx="2641731" cy="2480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2196170"/>
            <a:ext cx="1072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 м 75 см + 39 м 85 см = 164 м 60 см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361" y="1035082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учебником, с.67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6681" y="2870596"/>
            <a:ext cx="4588031" cy="3772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942" y="3114392"/>
            <a:ext cx="61744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313(1 столбик) 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7942" y="3806889"/>
            <a:ext cx="617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314 (1 строка)</a:t>
            </a:r>
          </a:p>
        </p:txBody>
      </p:sp>
    </p:spTree>
    <p:extLst>
      <p:ext uri="{BB962C8B-B14F-4D97-AF65-F5344CB8AC3E}">
        <p14:creationId xmlns:p14="http://schemas.microsoft.com/office/powerpoint/2010/main" val="183511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в парах)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км 050 м – 24 км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325 ч – 200 см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м</a:t>
            </a:r>
            <a:r>
              <a:rPr lang="ru-RU" sz="5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+ 11 м</a:t>
            </a:r>
            <a:r>
              <a:rPr lang="ru-RU" sz="5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361" y="1035082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учебником, с.67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6681" y="2870596"/>
            <a:ext cx="4588031" cy="3772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361" y="3123446"/>
            <a:ext cx="4671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316</a:t>
            </a:r>
            <a:endParaRPr lang="ru-RU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5960" y="0"/>
            <a:ext cx="8920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5308122" y="1690688"/>
            <a:ext cx="1575756" cy="1494487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5308122" y="3322152"/>
            <a:ext cx="1575756" cy="1399569"/>
          </a:xfrm>
          <a:prstGeom prst="smileyFace">
            <a:avLst>
              <a:gd name="adj" fmla="val 159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5308122" y="4945391"/>
            <a:ext cx="1575756" cy="134621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894" y="914401"/>
            <a:ext cx="9183986" cy="384048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</a:t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разминка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3224" y="2972060"/>
            <a:ext cx="2162976" cy="36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83430"/>
            <a:ext cx="10515600" cy="15935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Стр.67, задача 315(всем), 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адания 313(2 столбик) и 317(1 столбик) по выбору.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0171" y="0"/>
            <a:ext cx="7148646" cy="434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14667"/>
          <a:stretch/>
        </p:blipFill>
        <p:spPr>
          <a:xfrm>
            <a:off x="998220" y="0"/>
            <a:ext cx="10394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Разгадайте ребус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155" t="27161" r="1716" b="24257"/>
          <a:stretch/>
        </p:blipFill>
        <p:spPr>
          <a:xfrm>
            <a:off x="303751" y="2190937"/>
            <a:ext cx="11584497" cy="32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298" y="495158"/>
            <a:ext cx="11583404" cy="3261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748" y="3931920"/>
            <a:ext cx="109656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dirty="0" smtClean="0">
                <a:latin typeface="Comic Sans MS" panose="030F0702030302020204" pitchFamily="66" charset="0"/>
              </a:rPr>
              <a:t>Величина</a:t>
            </a:r>
            <a:endParaRPr lang="ru-RU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36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диктант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99210" y="282003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«Да» -  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0" algn="ctr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«Нет»-  </a:t>
            </a: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0890" y="3057099"/>
            <a:ext cx="4327211" cy="36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" y="2614295"/>
            <a:ext cx="1199007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+  2) -  3)+  4)+  5) +  6) -  7) -  8) -  9) +</a:t>
            </a:r>
            <a:endParaRPr lang="ru-RU" sz="5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515" y="39125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*Преобразуй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80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км 200 м = …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ч 30 мин = …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7524" y="3349654"/>
            <a:ext cx="6250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*Сравни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164594"/>
            <a:ext cx="6672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ц … 80 кг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м</a:t>
            </a:r>
            <a:r>
              <a:rPr lang="ru-RU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1400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8650" y="1791970"/>
            <a:ext cx="179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5200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3507" y="2404918"/>
            <a:ext cx="94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6784" y="4174563"/>
            <a:ext cx="38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6083" y="4728561"/>
            <a:ext cx="47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лишнее выражение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1840" y="1423851"/>
            <a:ext cx="8061959" cy="512064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6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 30 мин – 25 мин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6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1 200 : 100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6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кг + 300 г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6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 м 75 см + 39 м 85 см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5700" b="1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*Вычислите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6446" y="1280160"/>
            <a:ext cx="8767354" cy="48968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 30 мин – 25 мин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кг + 300 г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 м 75 см + 39 м 85 см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269</Words>
  <Application>Microsoft Office PowerPoint</Application>
  <PresentationFormat>Широкоэкранный</PresentationFormat>
  <Paragraphs>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Times New Roman</vt:lpstr>
      <vt:lpstr>Тема Office</vt:lpstr>
      <vt:lpstr>Урок  математики</vt:lpstr>
      <vt:lpstr>Интеллектуальная  разминка</vt:lpstr>
      <vt:lpstr>Разгадайте ребус</vt:lpstr>
      <vt:lpstr>Презентация PowerPoint</vt:lpstr>
      <vt:lpstr>Математический диктант</vt:lpstr>
      <vt:lpstr>Проверь себя</vt:lpstr>
      <vt:lpstr>*Преобразуй</vt:lpstr>
      <vt:lpstr>Найди лишнее выражение</vt:lpstr>
      <vt:lpstr>*Вычислите</vt:lpstr>
      <vt:lpstr> Тема урока:  Сложение и вычитание величин</vt:lpstr>
      <vt:lpstr>*Вычислите</vt:lpstr>
      <vt:lpstr>Работа с учебником, с.67</vt:lpstr>
      <vt:lpstr>Алгоритм сложения и вычитания величин</vt:lpstr>
      <vt:lpstr>Образец</vt:lpstr>
      <vt:lpstr>Работа с учебником, с.67 </vt:lpstr>
      <vt:lpstr>Вычисли (работа в парах) </vt:lpstr>
      <vt:lpstr>Работа с учебником, с.67 </vt:lpstr>
      <vt:lpstr>Презентация PowerPoint</vt:lpstr>
      <vt:lpstr>Самооценка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математики</dc:title>
  <dc:creator>Olga</dc:creator>
  <cp:lastModifiedBy>Olga</cp:lastModifiedBy>
  <cp:revision>24</cp:revision>
  <dcterms:created xsi:type="dcterms:W3CDTF">2018-11-17T19:17:04Z</dcterms:created>
  <dcterms:modified xsi:type="dcterms:W3CDTF">2018-11-21T17:50:55Z</dcterms:modified>
</cp:coreProperties>
</file>