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ACF3-15C6-46A9-A04C-5F0275B4A4F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B00E8-7ABA-497D-9893-F420419EDE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ACF3-15C6-46A9-A04C-5F0275B4A4F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00E8-7ABA-497D-9893-F420419E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ACF3-15C6-46A9-A04C-5F0275B4A4F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00E8-7ABA-497D-9893-F420419E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ACF3-15C6-46A9-A04C-5F0275B4A4F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00E8-7ABA-497D-9893-F420419E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ACF3-15C6-46A9-A04C-5F0275B4A4F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00E8-7ABA-497D-9893-F420419E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ACF3-15C6-46A9-A04C-5F0275B4A4F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00E8-7ABA-497D-9893-F420419EDE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ACF3-15C6-46A9-A04C-5F0275B4A4F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00E8-7ABA-497D-9893-F420419EDE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ACF3-15C6-46A9-A04C-5F0275B4A4F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00E8-7ABA-497D-9893-F420419E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ACF3-15C6-46A9-A04C-5F0275B4A4F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00E8-7ABA-497D-9893-F420419E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ACF3-15C6-46A9-A04C-5F0275B4A4F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00E8-7ABA-497D-9893-F420419E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ACF3-15C6-46A9-A04C-5F0275B4A4F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00E8-7ABA-497D-9893-F420419ED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CB4ACF3-15C6-46A9-A04C-5F0275B4A4FC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8B00E8-7ABA-497D-9893-F420419EDEA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csiexplorer.com.ua/index.php/istoria-otkritiy/133-istoria-transformatora.html" TargetMode="External"/><Relationship Id="rId2" Type="http://schemas.openxmlformats.org/officeDocument/2006/relationships/hyperlink" Target="http://forca.ru/stati/podstancii/sovremennye-konstrukcii-transformatorov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s.yandex.ru/" TargetMode="External"/><Relationship Id="rId4" Type="http://schemas.openxmlformats.org/officeDocument/2006/relationships/hyperlink" Target="http://ru.wikipedia.org/wiki/%D2%F0%E0%ED%F1%F4%EE%F0%EC%E0%F2%EE%F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ИЗОБРЕТЕНИЕ ТРАНСФОРМАТОРА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ученица 11 класса Сыромятникова Алена</a:t>
            </a:r>
          </a:p>
          <a:p>
            <a:r>
              <a:rPr lang="ru-RU" dirty="0" smtClean="0"/>
              <a:t>Проверила: </a:t>
            </a:r>
            <a:r>
              <a:rPr lang="ru-RU" dirty="0" err="1" smtClean="0"/>
              <a:t>Печеркина</a:t>
            </a:r>
            <a:r>
              <a:rPr lang="ru-RU" dirty="0" smtClean="0"/>
              <a:t> С.В.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583972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315200" cy="3539527"/>
          </a:xfrm>
        </p:spPr>
        <p:txBody>
          <a:bodyPr/>
          <a:lstStyle/>
          <a:p>
            <a:r>
              <a:rPr lang="ru-RU" dirty="0"/>
              <a:t>Следующий крупный скачок в технологии производства сердечников был сделан в начале 30-х годов XX в, когда американский металлург </a:t>
            </a:r>
            <a:r>
              <a:rPr lang="ru-RU" dirty="0" err="1"/>
              <a:t>Норман</a:t>
            </a:r>
            <a:r>
              <a:rPr lang="ru-RU" dirty="0"/>
              <a:t> П. Гросс установил, что при комбинированном воздействии прокатки и нагревания у кремнистой стали появляются незаурядные магнитные свойства в направлении прокатки: магнитное насыщение увеличивалось на </a:t>
            </a:r>
            <a:r>
              <a:rPr lang="ru-RU"/>
              <a:t>50 </a:t>
            </a:r>
            <a:r>
              <a:rPr lang="ru-RU" smtClean="0"/>
              <a:t>%, </a:t>
            </a:r>
            <a:r>
              <a:rPr lang="ru-RU" dirty="0"/>
              <a:t>а магнитная проницаемость возрастала в 5 раз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650348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Современный трансформатор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700808"/>
            <a:ext cx="3282752" cy="489654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Накопленный опыт  проектирования в сочетании с обширными усилиями в области передачи и распределения, современные трансформаторы значительно меньше по размеру, дешевле, и в состоянии обещать значительное увеличение эффективности и сокращения потерь электроэнергии.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630744" cy="35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610050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forca.ru/stati/podstancii/sovremennye-konstrukcii-transformatorov.html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scsiexplorer.com.ua/index.php/istoria-otkritiy/133-istoria-transformatora.html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http://ru.wikipedia.org/wiki/%D2%F0%E0%ED%F1%F4%EE%F0%EC%E0%F2%EE%F0#.</a:t>
            </a:r>
            <a:r>
              <a:rPr lang="en-US" dirty="0" smtClean="0">
                <a:hlinkClick r:id="rId4"/>
              </a:rPr>
              <a:t>D0.98.D1.81.D1.82.D0.BE.D1.80.D0.B8.D1.8F</a:t>
            </a:r>
            <a:endParaRPr lang="ru-RU" dirty="0" smtClean="0"/>
          </a:p>
          <a:p>
            <a:r>
              <a:rPr lang="en-US" dirty="0">
                <a:hlinkClick r:id="rId5"/>
              </a:rPr>
              <a:t>http://images.yandex.ru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485620"/>
      </p:ext>
    </p:extLst>
  </p:cSld>
  <p:clrMapOvr>
    <a:masterClrMapping/>
  </p:clrMapOvr>
  <p:transition spd="slow" advTm="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7315200" cy="5472648"/>
          </a:xfrm>
        </p:spPr>
        <p:txBody>
          <a:bodyPr/>
          <a:lstStyle/>
          <a:p>
            <a:r>
              <a:rPr lang="ru-RU" dirty="0"/>
              <a:t>Нашу жизнь делают проще и интереснее множество электронных </a:t>
            </a:r>
            <a:r>
              <a:rPr lang="ru-RU" dirty="0" smtClean="0"/>
              <a:t>устройств. Такие </a:t>
            </a:r>
            <a:r>
              <a:rPr lang="ru-RU" dirty="0"/>
              <a:t>устройства как телевизор, мобильный телефон, компьютер стали нашими неотъемлемыми помощниками. Используя их, мы даже не задумываемся как они работают, из чего они состоят. А существуют множество составных частей этих устройств, без которых их работа была бы в принципе невозможна. Одной из таких составных частей является </a:t>
            </a:r>
            <a:r>
              <a:rPr lang="ru-RU" b="1" i="1" u="sng" dirty="0">
                <a:solidFill>
                  <a:srgbClr val="7030A0"/>
                </a:solidFill>
              </a:rPr>
              <a:t>трансформатор.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8542" y="3623040"/>
            <a:ext cx="1325893" cy="248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71" y="3623040"/>
            <a:ext cx="3867894" cy="2793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77" y="3792207"/>
            <a:ext cx="3806423" cy="2455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9" y="3147570"/>
            <a:ext cx="90010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7816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15200" cy="1154097"/>
          </a:xfrm>
        </p:spPr>
        <p:txBody>
          <a:bodyPr/>
          <a:lstStyle/>
          <a:p>
            <a:r>
              <a:rPr lang="ru-RU" dirty="0" smtClean="0"/>
              <a:t>Трансформатор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48880"/>
            <a:ext cx="7315200" cy="3539527"/>
          </a:xfrm>
        </p:spPr>
        <p:txBody>
          <a:bodyPr/>
          <a:lstStyle/>
          <a:p>
            <a:r>
              <a:rPr lang="ru-RU" dirty="0"/>
              <a:t>(от лат. </a:t>
            </a:r>
            <a:r>
              <a:rPr lang="ru-RU" dirty="0" err="1"/>
              <a:t>transformo</a:t>
            </a:r>
            <a:r>
              <a:rPr lang="ru-RU" dirty="0"/>
              <a:t> — преобразовывать) — электрическая машина, состоящая из набора индуктивно связанных обмоток на каком-либо </a:t>
            </a:r>
            <a:r>
              <a:rPr lang="ru-RU" dirty="0" err="1"/>
              <a:t>магнитопроводе</a:t>
            </a:r>
            <a:r>
              <a:rPr lang="ru-RU" dirty="0"/>
              <a:t> или без него и предназначенная для преобразования посредством электромагнитной индукции одной или нескольких систем переменного тока в одну или несколько других систем переменного тока без изменения частоты систем(системы) переменного тока</a:t>
            </a:r>
          </a:p>
        </p:txBody>
      </p:sp>
    </p:spTree>
    <p:extLst>
      <p:ext uri="{BB962C8B-B14F-4D97-AF65-F5344CB8AC3E}">
        <p14:creationId xmlns:p14="http://schemas.microsoft.com/office/powerpoint/2010/main" val="23231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split orient="vert"/>
      </p:transition>
    </mc:Choice>
    <mc:Fallback xmlns="">
      <p:transition spd="slow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7315200" cy="3539527"/>
          </a:xfrm>
        </p:spPr>
        <p:txBody>
          <a:bodyPr/>
          <a:lstStyle/>
          <a:p>
            <a:r>
              <a:rPr lang="ru-RU" dirty="0"/>
              <a:t>В 1831 году английским физиком Майклом Фарадеем было открыто явление электромагнитной индукции, которое легло в основу работы трансформатора. В этом же году появилось его схематическое изображение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3430446" cy="44733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40172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92696"/>
            <a:ext cx="7315200" cy="3539527"/>
          </a:xfrm>
        </p:spPr>
        <p:txBody>
          <a:bodyPr/>
          <a:lstStyle/>
          <a:p>
            <a:r>
              <a:rPr lang="ru-RU" dirty="0"/>
              <a:t>В 1848 году французским механиком </a:t>
            </a:r>
            <a:r>
              <a:rPr lang="ru-RU" dirty="0" err="1"/>
              <a:t>Г.Румкорфом</a:t>
            </a:r>
            <a:r>
              <a:rPr lang="ru-RU" dirty="0"/>
              <a:t> была изобретена индукционная катушка – прообраз трансформатора.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5601120" cy="275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2806973" cy="332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229015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8640"/>
            <a:ext cx="7315200" cy="3539527"/>
          </a:xfrm>
        </p:spPr>
        <p:txBody>
          <a:bodyPr/>
          <a:lstStyle/>
          <a:p>
            <a:r>
              <a:rPr lang="ru-RU" dirty="0"/>
              <a:t>Датой </a:t>
            </a:r>
            <a:r>
              <a:rPr lang="ru-RU" dirty="0" smtClean="0"/>
              <a:t>рождения </a:t>
            </a:r>
            <a:r>
              <a:rPr lang="ru-RU" dirty="0"/>
              <a:t>первого трансформатора считается </a:t>
            </a:r>
            <a:r>
              <a:rPr lang="ru-RU" dirty="0">
                <a:solidFill>
                  <a:srgbClr val="7030A0"/>
                </a:solidFill>
              </a:rPr>
              <a:t>30 ноября 1876 года</a:t>
            </a:r>
            <a:r>
              <a:rPr lang="ru-RU" dirty="0"/>
              <a:t>, когда русский изобретатель </a:t>
            </a:r>
            <a:r>
              <a:rPr lang="ru-RU" dirty="0" err="1"/>
              <a:t>П.Н.Яблочков</a:t>
            </a:r>
            <a:r>
              <a:rPr lang="ru-RU" dirty="0"/>
              <a:t> получил патент на трансформатор с разомкнутым сердечником. Это был стержень с намотанными на него обмотками.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91" y="1916832"/>
            <a:ext cx="3727623" cy="41451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21154"/>
      </p:ext>
    </p:extLst>
  </p:cSld>
  <p:clrMapOvr>
    <a:masterClrMapping/>
  </p:clrMapOvr>
  <p:transition spd="slow" advTm="9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7315200" cy="3539527"/>
          </a:xfrm>
        </p:spPr>
        <p:txBody>
          <a:bodyPr/>
          <a:lstStyle/>
          <a:p>
            <a:r>
              <a:rPr lang="ru-RU" dirty="0"/>
              <a:t>В 1884 году в Англии братьями Джоном и Эдуардом </a:t>
            </a:r>
            <a:r>
              <a:rPr lang="ru-RU" dirty="0" err="1"/>
              <a:t>Гопкинсонами</a:t>
            </a:r>
            <a:r>
              <a:rPr lang="ru-RU" dirty="0"/>
              <a:t> был создан первый трансформатор с замкнутым сердечником.</a:t>
            </a:r>
          </a:p>
          <a:p>
            <a:endParaRPr lang="ru-RU" dirty="0"/>
          </a:p>
          <a:p>
            <a:r>
              <a:rPr lang="ru-RU" dirty="0"/>
              <a:t>В конце 1880-х инженером Д.Свинберном было изобретено масляное охлаждение трансформатора – это повысило надежность и долговечность его обмоток.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6"/>
            <a:ext cx="3370090" cy="191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5055" y="480053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трансформатор с замкнутым сердечником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675935"/>
      </p:ext>
    </p:extLst>
  </p:cSld>
  <p:clrMapOvr>
    <a:masterClrMapping/>
  </p:clrMapOvr>
  <p:transition spd="slow" advTm="11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315200" cy="3539527"/>
          </a:xfrm>
        </p:spPr>
        <p:txBody>
          <a:bodyPr/>
          <a:lstStyle/>
          <a:p>
            <a:r>
              <a:rPr lang="ru-RU" dirty="0"/>
              <a:t>В 1889 году русский электротехник М.О. </a:t>
            </a:r>
            <a:r>
              <a:rPr lang="ru-RU" dirty="0" err="1"/>
              <a:t>Доливо-добровольский</a:t>
            </a:r>
            <a:r>
              <a:rPr lang="ru-RU" dirty="0"/>
              <a:t> вместе с предложенной им трехфазной системой переменного тока создал первый трехфазный трансформатор.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3789610" cy="332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07744"/>
            <a:ext cx="3124474" cy="40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68515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925" y="620688"/>
            <a:ext cx="7315200" cy="3539527"/>
          </a:xfrm>
        </p:spPr>
        <p:txBody>
          <a:bodyPr/>
          <a:lstStyle/>
          <a:p>
            <a:r>
              <a:rPr lang="ru-RU" dirty="0"/>
              <a:t>1928 год можно считать началом производства силовых трансформаторов в СССР, когда начал работать Московский трансформаторный завод (впоследствии — Московский электрозавод)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1435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72573"/>
      </p:ext>
    </p:extLst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60</TotalTime>
  <Words>404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Перспектива</vt:lpstr>
      <vt:lpstr>ИЗОБРЕТЕНИЕ ТРАНСФОРМАТОРА</vt:lpstr>
      <vt:lpstr>Презентация PowerPoint</vt:lpstr>
      <vt:lpstr>Трансформатор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Современный трансформатор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ИЗОБРЕТЕНИЕ ТРАНСФОРМАТОРА</dc:title>
  <dc:creator>Пользователь</dc:creator>
  <cp:lastModifiedBy>Пользователь</cp:lastModifiedBy>
  <cp:revision>7</cp:revision>
  <dcterms:created xsi:type="dcterms:W3CDTF">2012-09-27T09:12:26Z</dcterms:created>
  <dcterms:modified xsi:type="dcterms:W3CDTF">2012-09-27T14:41:24Z</dcterms:modified>
</cp:coreProperties>
</file>