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8" r:id="rId3"/>
    <p:sldId id="25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0" r:id="rId16"/>
    <p:sldId id="288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10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>
        <p:scale>
          <a:sx n="81" d="100"/>
          <a:sy n="81" d="100"/>
        </p:scale>
        <p:origin x="-103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 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7689073588023718E-2"/>
                  <c:y val="7.3555616782549921E-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i="1" dirty="0" smtClean="0"/>
                      <a:t>Высокий</a:t>
                    </a:r>
                    <a:r>
                      <a:rPr lang="ru-RU" sz="2400" b="1" i="1" baseline="0" dirty="0" smtClean="0"/>
                      <a:t> 2</a:t>
                    </a:r>
                    <a:r>
                      <a:rPr lang="ru-RU" sz="2400" b="1" i="1" dirty="0" smtClean="0"/>
                      <a:t>4%</a:t>
                    </a:r>
                    <a:endParaRPr lang="ru-RU" sz="2400" b="1" i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168909789054146"/>
                  <c:y val="-0.1598393535254265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i="1" dirty="0" smtClean="0"/>
                      <a:t>Средний</a:t>
                    </a:r>
                    <a:r>
                      <a:rPr lang="ru-RU" sz="2400" b="1" i="1" baseline="0" dirty="0" smtClean="0"/>
                      <a:t> </a:t>
                    </a:r>
                    <a:r>
                      <a:rPr lang="ru-RU" sz="2400" b="1" i="1" dirty="0" smtClean="0"/>
                      <a:t> 34%</a:t>
                    </a:r>
                    <a:endParaRPr lang="ru-RU" sz="2400" b="1" i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3.662911927675707E-2"/>
                  <c:y val="3.5184556303266286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i="1" dirty="0" smtClean="0"/>
                      <a:t>Низкий</a:t>
                    </a:r>
                    <a:r>
                      <a:rPr lang="ru-RU" sz="2400" b="1" i="1" baseline="0" dirty="0" smtClean="0"/>
                      <a:t> </a:t>
                    </a:r>
                    <a:r>
                      <a:rPr lang="ru-RU" sz="2400" b="1" i="1" dirty="0" smtClean="0"/>
                      <a:t> 42%</a:t>
                    </a:r>
                    <a:endParaRPr lang="ru-RU" sz="2400" b="1" i="1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0.24</c:v>
                </c:pt>
                <c:pt idx="1">
                  <c:v>0.34</c:v>
                </c:pt>
                <c:pt idx="2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6071011956839E-2"/>
          <c:y val="4.4057617797775277E-2"/>
          <c:w val="0.79114501312335961"/>
          <c:h val="0.85653105861767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34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высокий ур.</c:v>
                </c:pt>
                <c:pt idx="1">
                  <c:v>средний ур.</c:v>
                </c:pt>
                <c:pt idx="2">
                  <c:v>низкий ур.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41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49632"/>
        <c:axId val="112151168"/>
      </c:barChart>
      <c:catAx>
        <c:axId val="11214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50" b="1" i="1" baseline="0"/>
            </a:pPr>
            <a:endParaRPr lang="ru-RU"/>
          </a:p>
        </c:txPr>
        <c:crossAx val="112151168"/>
        <c:crosses val="autoZero"/>
        <c:auto val="1"/>
        <c:lblAlgn val="ctr"/>
        <c:lblOffset val="100"/>
        <c:noMultiLvlLbl val="0"/>
      </c:catAx>
      <c:valAx>
        <c:axId val="11215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1496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50" b="1" i="1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B343D-1776-4097-B3DB-5AE5F2010D97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FA101A-05A2-470B-871B-9DABB4A452FE}">
      <dgm:prSet phldrT="[Текст]"/>
      <dgm:spPr/>
      <dgm:t>
        <a:bodyPr/>
        <a:lstStyle/>
        <a:p>
          <a:endParaRPr lang="ru-RU" dirty="0"/>
        </a:p>
      </dgm:t>
    </dgm:pt>
    <dgm:pt modelId="{0BE9C1CC-E8CC-4CCF-9576-F2347DFE830F}" type="parTrans" cxnId="{29355BA2-215D-42BC-B918-3FDCABCB6CC2}">
      <dgm:prSet/>
      <dgm:spPr/>
      <dgm:t>
        <a:bodyPr/>
        <a:lstStyle/>
        <a:p>
          <a:endParaRPr lang="ru-RU"/>
        </a:p>
      </dgm:t>
    </dgm:pt>
    <dgm:pt modelId="{A857F721-76B7-4943-AC7F-0D99B6F770BD}" type="sibTrans" cxnId="{29355BA2-215D-42BC-B918-3FDCABCB6CC2}">
      <dgm:prSet/>
      <dgm:spPr/>
      <dgm:t>
        <a:bodyPr/>
        <a:lstStyle/>
        <a:p>
          <a:endParaRPr lang="ru-RU"/>
        </a:p>
      </dgm:t>
    </dgm:pt>
    <dgm:pt modelId="{9D4D3D56-32B9-4EB4-88DB-40E5E99FDE53}">
      <dgm:prSet phldrT="[Текст]" custT="1"/>
      <dgm:spPr/>
      <dgm:t>
        <a:bodyPr/>
        <a:lstStyle/>
        <a:p>
          <a:r>
            <a:rPr lang="ru-RU" sz="2400" b="0" i="1" dirty="0" smtClean="0"/>
            <a:t>работа в парах и малых группах</a:t>
          </a:r>
          <a:endParaRPr lang="ru-RU" sz="2400" b="0" i="1" dirty="0"/>
        </a:p>
      </dgm:t>
    </dgm:pt>
    <dgm:pt modelId="{3E0A10C7-A27A-4EA4-83EB-94E35ABAF54E}" type="parTrans" cxnId="{BD343C45-016A-4A9F-B44C-54A5F18A5178}">
      <dgm:prSet/>
      <dgm:spPr/>
      <dgm:t>
        <a:bodyPr/>
        <a:lstStyle/>
        <a:p>
          <a:endParaRPr lang="ru-RU"/>
        </a:p>
      </dgm:t>
    </dgm:pt>
    <dgm:pt modelId="{92A6D5B0-1D25-430F-9CFF-24646A122312}" type="sibTrans" cxnId="{BD343C45-016A-4A9F-B44C-54A5F18A5178}">
      <dgm:prSet/>
      <dgm:spPr/>
      <dgm:t>
        <a:bodyPr/>
        <a:lstStyle/>
        <a:p>
          <a:endParaRPr lang="ru-RU"/>
        </a:p>
      </dgm:t>
    </dgm:pt>
    <dgm:pt modelId="{4B9C9853-84DB-43C0-B2CA-BEE585E02AB9}">
      <dgm:prSet phldrT="[Текст]" custT="1"/>
      <dgm:spPr/>
      <dgm:t>
        <a:bodyPr/>
        <a:lstStyle/>
        <a:p>
          <a:r>
            <a:rPr lang="ru-RU" sz="2400" b="0" i="1" dirty="0" smtClean="0"/>
            <a:t>сотрудничества</a:t>
          </a:r>
          <a:endParaRPr lang="ru-RU" sz="2400" b="0" i="1" dirty="0"/>
        </a:p>
      </dgm:t>
    </dgm:pt>
    <dgm:pt modelId="{0BF4E08D-AB8D-46B8-B00A-91FB0DDC113D}" type="parTrans" cxnId="{E4168583-1464-4F6D-AECE-CEF99EB02F5E}">
      <dgm:prSet/>
      <dgm:spPr/>
      <dgm:t>
        <a:bodyPr/>
        <a:lstStyle/>
        <a:p>
          <a:endParaRPr lang="ru-RU"/>
        </a:p>
      </dgm:t>
    </dgm:pt>
    <dgm:pt modelId="{E4897900-EE8A-43A2-BAB5-05BAC42E9166}" type="sibTrans" cxnId="{E4168583-1464-4F6D-AECE-CEF99EB02F5E}">
      <dgm:prSet/>
      <dgm:spPr/>
      <dgm:t>
        <a:bodyPr/>
        <a:lstStyle/>
        <a:p>
          <a:endParaRPr lang="ru-RU"/>
        </a:p>
      </dgm:t>
    </dgm:pt>
    <dgm:pt modelId="{9DCA72B4-E37B-4525-B474-F246FCF3AF05}">
      <dgm:prSet phldrT="[Текст]" custT="1"/>
      <dgm:spPr/>
      <dgm:t>
        <a:bodyPr/>
        <a:lstStyle/>
        <a:p>
          <a:r>
            <a:rPr lang="ru-RU" sz="2000" b="0" i="1" dirty="0" smtClean="0"/>
            <a:t>беседы</a:t>
          </a:r>
          <a:endParaRPr lang="ru-RU" sz="2000" b="0" i="1" dirty="0"/>
        </a:p>
      </dgm:t>
    </dgm:pt>
    <dgm:pt modelId="{47F1D5FA-4ABE-4BE6-867B-282018C09476}" type="parTrans" cxnId="{F2A7C631-9C51-43A2-B86D-435488BA341A}">
      <dgm:prSet/>
      <dgm:spPr/>
      <dgm:t>
        <a:bodyPr/>
        <a:lstStyle/>
        <a:p>
          <a:endParaRPr lang="ru-RU"/>
        </a:p>
      </dgm:t>
    </dgm:pt>
    <dgm:pt modelId="{AAF473A6-0982-487E-B874-C6A92D8179E3}" type="sibTrans" cxnId="{F2A7C631-9C51-43A2-B86D-435488BA341A}">
      <dgm:prSet/>
      <dgm:spPr/>
      <dgm:t>
        <a:bodyPr/>
        <a:lstStyle/>
        <a:p>
          <a:endParaRPr lang="ru-RU"/>
        </a:p>
      </dgm:t>
    </dgm:pt>
    <dgm:pt modelId="{B7CE91C9-43B3-4251-A502-3AAE9572DBED}">
      <dgm:prSet phldrT="[Текст]" custT="1"/>
      <dgm:spPr/>
      <dgm:t>
        <a:bodyPr/>
        <a:lstStyle/>
        <a:p>
          <a:r>
            <a:rPr lang="ru-RU" sz="2000" b="0" i="1" dirty="0" smtClean="0"/>
            <a:t>дискуссии</a:t>
          </a:r>
          <a:endParaRPr lang="ru-RU" sz="2000" b="0" i="1" dirty="0"/>
        </a:p>
      </dgm:t>
    </dgm:pt>
    <dgm:pt modelId="{07D75A0C-90AA-4D4C-B538-F1F8027566E1}" type="parTrans" cxnId="{66A3C7D1-EAD4-4CEF-8EA3-B44AFA71A2AF}">
      <dgm:prSet/>
      <dgm:spPr/>
      <dgm:t>
        <a:bodyPr/>
        <a:lstStyle/>
        <a:p>
          <a:endParaRPr lang="ru-RU"/>
        </a:p>
      </dgm:t>
    </dgm:pt>
    <dgm:pt modelId="{51837E17-B364-4FF5-8FBE-C934FA6059B4}" type="sibTrans" cxnId="{66A3C7D1-EAD4-4CEF-8EA3-B44AFA71A2AF}">
      <dgm:prSet/>
      <dgm:spPr/>
      <dgm:t>
        <a:bodyPr/>
        <a:lstStyle/>
        <a:p>
          <a:endParaRPr lang="ru-RU"/>
        </a:p>
      </dgm:t>
    </dgm:pt>
    <dgm:pt modelId="{4DAA49E5-279B-4825-84B0-0FE514D69EC8}">
      <dgm:prSet phldrT="[Текст]" phldr="1"/>
      <dgm:spPr/>
      <dgm:t>
        <a:bodyPr/>
        <a:lstStyle/>
        <a:p>
          <a:endParaRPr lang="ru-RU" dirty="0"/>
        </a:p>
      </dgm:t>
    </dgm:pt>
    <dgm:pt modelId="{77B57A04-7637-4033-ADCD-DC3CD67D2372}" type="parTrans" cxnId="{A4A323C1-03B5-43CC-B811-6D0681B5929A}">
      <dgm:prSet/>
      <dgm:spPr/>
      <dgm:t>
        <a:bodyPr/>
        <a:lstStyle/>
        <a:p>
          <a:endParaRPr lang="ru-RU"/>
        </a:p>
      </dgm:t>
    </dgm:pt>
    <dgm:pt modelId="{52F112DD-5C13-4F64-994E-1407BAC28921}" type="sibTrans" cxnId="{A4A323C1-03B5-43CC-B811-6D0681B5929A}">
      <dgm:prSet/>
      <dgm:spPr/>
      <dgm:t>
        <a:bodyPr/>
        <a:lstStyle/>
        <a:p>
          <a:endParaRPr lang="ru-RU"/>
        </a:p>
      </dgm:t>
    </dgm:pt>
    <dgm:pt modelId="{AEE96788-7B4C-442C-9CE4-46F9876B8855}">
      <dgm:prSet phldrT="[Текст]" custT="1"/>
      <dgm:spPr/>
      <dgm:t>
        <a:bodyPr/>
        <a:lstStyle/>
        <a:p>
          <a:r>
            <a:rPr lang="ru-RU" sz="2000" i="1" dirty="0" smtClean="0"/>
            <a:t>наблюдение и фиксирование результатов</a:t>
          </a:r>
          <a:endParaRPr lang="ru-RU" sz="2000" i="1" dirty="0"/>
        </a:p>
      </dgm:t>
    </dgm:pt>
    <dgm:pt modelId="{2199CCD9-D63E-4DFC-AA3C-562C9068E636}" type="parTrans" cxnId="{D2B39E6A-8D8E-4604-A53A-EFA82D088129}">
      <dgm:prSet/>
      <dgm:spPr/>
      <dgm:t>
        <a:bodyPr/>
        <a:lstStyle/>
        <a:p>
          <a:endParaRPr lang="ru-RU"/>
        </a:p>
      </dgm:t>
    </dgm:pt>
    <dgm:pt modelId="{110F1B88-0030-41A9-BBD1-6E592B08D92B}" type="sibTrans" cxnId="{D2B39E6A-8D8E-4604-A53A-EFA82D088129}">
      <dgm:prSet/>
      <dgm:spPr/>
      <dgm:t>
        <a:bodyPr/>
        <a:lstStyle/>
        <a:p>
          <a:endParaRPr lang="ru-RU"/>
        </a:p>
      </dgm:t>
    </dgm:pt>
    <dgm:pt modelId="{6C8D5342-E227-4358-8C67-4F2B55EE2F86}">
      <dgm:prSet phldrT="[Текст]" custT="1"/>
      <dgm:spPr/>
      <dgm:t>
        <a:bodyPr/>
        <a:lstStyle/>
        <a:p>
          <a:r>
            <a:rPr lang="ru-RU" sz="2000" i="1" dirty="0" smtClean="0"/>
            <a:t>поиск информации</a:t>
          </a:r>
          <a:endParaRPr lang="ru-RU" sz="2000" i="1" dirty="0"/>
        </a:p>
      </dgm:t>
    </dgm:pt>
    <dgm:pt modelId="{DAB51278-7874-4F62-AA3A-50B44FE354D5}" type="parTrans" cxnId="{93A44657-664E-4639-AB13-CD19E8033AB7}">
      <dgm:prSet/>
      <dgm:spPr/>
      <dgm:t>
        <a:bodyPr/>
        <a:lstStyle/>
        <a:p>
          <a:endParaRPr lang="ru-RU"/>
        </a:p>
      </dgm:t>
    </dgm:pt>
    <dgm:pt modelId="{ACC9DDBA-987D-42DA-8300-D7BC647EDD52}" type="sibTrans" cxnId="{93A44657-664E-4639-AB13-CD19E8033AB7}">
      <dgm:prSet/>
      <dgm:spPr/>
      <dgm:t>
        <a:bodyPr/>
        <a:lstStyle/>
        <a:p>
          <a:endParaRPr lang="ru-RU"/>
        </a:p>
      </dgm:t>
    </dgm:pt>
    <dgm:pt modelId="{7CA13439-F468-4573-BEB3-60CCFEB427EB}">
      <dgm:prSet phldrT="[Текст]" custT="1"/>
      <dgm:spPr/>
      <dgm:t>
        <a:bodyPr/>
        <a:lstStyle/>
        <a:p>
          <a:r>
            <a:rPr lang="ru-RU" sz="2000" i="1" dirty="0" smtClean="0"/>
            <a:t>«командно-игровая деятельность», «учимся вместе».  </a:t>
          </a:r>
          <a:endParaRPr lang="ru-RU" sz="2000" i="1" dirty="0"/>
        </a:p>
      </dgm:t>
    </dgm:pt>
    <dgm:pt modelId="{D3F94FB9-B983-4BAA-8660-6ADCC9EA7E7C}" type="parTrans" cxnId="{EE4495A3-6D5C-4A1A-95EB-BCF3CBE179EB}">
      <dgm:prSet/>
      <dgm:spPr/>
      <dgm:t>
        <a:bodyPr/>
        <a:lstStyle/>
        <a:p>
          <a:endParaRPr lang="ru-RU"/>
        </a:p>
      </dgm:t>
    </dgm:pt>
    <dgm:pt modelId="{BF15A8D2-342B-4C3E-B50B-5E54EDCD075F}" type="sibTrans" cxnId="{EE4495A3-6D5C-4A1A-95EB-BCF3CBE179EB}">
      <dgm:prSet/>
      <dgm:spPr/>
      <dgm:t>
        <a:bodyPr/>
        <a:lstStyle/>
        <a:p>
          <a:endParaRPr lang="ru-RU"/>
        </a:p>
      </dgm:t>
    </dgm:pt>
    <dgm:pt modelId="{3272E44D-66D9-4BF8-BB97-E3939148EC0A}">
      <dgm:prSet phldrT="[Текст]" phldr="1"/>
      <dgm:spPr/>
      <dgm:t>
        <a:bodyPr/>
        <a:lstStyle/>
        <a:p>
          <a:endParaRPr lang="ru-RU" dirty="0"/>
        </a:p>
      </dgm:t>
    </dgm:pt>
    <dgm:pt modelId="{DE8B2C44-0293-440E-893B-42ED0A72BAE5}" type="sibTrans" cxnId="{08FAB9F1-6175-4032-8F94-574B9725A3C1}">
      <dgm:prSet/>
      <dgm:spPr/>
      <dgm:t>
        <a:bodyPr/>
        <a:lstStyle/>
        <a:p>
          <a:endParaRPr lang="ru-RU"/>
        </a:p>
      </dgm:t>
    </dgm:pt>
    <dgm:pt modelId="{18844D59-ADBE-4947-9FE9-0A1D504E07EF}" type="parTrans" cxnId="{08FAB9F1-6175-4032-8F94-574B9725A3C1}">
      <dgm:prSet/>
      <dgm:spPr/>
      <dgm:t>
        <a:bodyPr/>
        <a:lstStyle/>
        <a:p>
          <a:endParaRPr lang="ru-RU"/>
        </a:p>
      </dgm:t>
    </dgm:pt>
    <dgm:pt modelId="{2F0CF15C-B21A-4EE6-96C6-3EAACB81F06E}" type="pres">
      <dgm:prSet presAssocID="{B2CB343D-1776-4097-B3DB-5AE5F2010D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D52EFD-4919-43AA-8A69-D0DCE94867E4}" type="pres">
      <dgm:prSet presAssocID="{16FA101A-05A2-470B-871B-9DABB4A452FE}" presName="composite" presStyleCnt="0"/>
      <dgm:spPr/>
    </dgm:pt>
    <dgm:pt modelId="{D5AAF1CB-73F7-466E-8053-E696B8D40CB5}" type="pres">
      <dgm:prSet presAssocID="{16FA101A-05A2-470B-871B-9DABB4A452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10CF1-251C-446F-9703-D9DCBDDB7C57}" type="pres">
      <dgm:prSet presAssocID="{16FA101A-05A2-470B-871B-9DABB4A452FE}" presName="descendantText" presStyleLbl="alignAcc1" presStyleIdx="0" presStyleCnt="3" custScaleX="97972" custScaleY="15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1CDBB-4114-442E-A5CD-AD1CA1E189CC}" type="pres">
      <dgm:prSet presAssocID="{A857F721-76B7-4943-AC7F-0D99B6F770BD}" presName="sp" presStyleCnt="0"/>
      <dgm:spPr/>
    </dgm:pt>
    <dgm:pt modelId="{5697410E-CD11-42AF-A2E8-4CEFCE250AFB}" type="pres">
      <dgm:prSet presAssocID="{3272E44D-66D9-4BF8-BB97-E3939148EC0A}" presName="composite" presStyleCnt="0"/>
      <dgm:spPr/>
    </dgm:pt>
    <dgm:pt modelId="{45640BE0-9FBE-4573-9DC5-0F750CE22BB3}" type="pres">
      <dgm:prSet presAssocID="{3272E44D-66D9-4BF8-BB97-E3939148EC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A7576-5BD0-4596-8CFE-9C102FF7DEC6}" type="pres">
      <dgm:prSet presAssocID="{3272E44D-66D9-4BF8-BB97-E3939148EC0A}" presName="descendantText" presStyleLbl="alignAcc1" presStyleIdx="1" presStyleCnt="3" custScaleY="181806" custLinFactNeighborX="-6" custLinFactNeighborY="6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92200-B8BF-4332-8969-8F221AD4FFA2}" type="pres">
      <dgm:prSet presAssocID="{DE8B2C44-0293-440E-893B-42ED0A72BAE5}" presName="sp" presStyleCnt="0"/>
      <dgm:spPr/>
    </dgm:pt>
    <dgm:pt modelId="{5AA2148E-B12E-4A93-89AF-2EB4B785F3B5}" type="pres">
      <dgm:prSet presAssocID="{4DAA49E5-279B-4825-84B0-0FE514D69EC8}" presName="composite" presStyleCnt="0"/>
      <dgm:spPr/>
    </dgm:pt>
    <dgm:pt modelId="{406C2711-2840-4B76-8551-9234B64A0DBB}" type="pres">
      <dgm:prSet presAssocID="{4DAA49E5-279B-4825-84B0-0FE514D69EC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15BC1-8E81-4DBE-BA19-3389CABAE9A2}" type="pres">
      <dgm:prSet presAssocID="{4DAA49E5-279B-4825-84B0-0FE514D69EC8}" presName="descendantText" presStyleLbl="alignAcc1" presStyleIdx="2" presStyleCnt="3" custScaleY="19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884D33-B532-4F0C-8FD6-C86191231871}" type="presOf" srcId="{4DAA49E5-279B-4825-84B0-0FE514D69EC8}" destId="{406C2711-2840-4B76-8551-9234B64A0DBB}" srcOrd="0" destOrd="0" presId="urn:microsoft.com/office/officeart/2005/8/layout/chevron2"/>
    <dgm:cxn modelId="{D05EB9A1-DEC5-44C4-A7A7-771638A5260C}" type="presOf" srcId="{7CA13439-F468-4573-BEB3-60CCFEB427EB}" destId="{21715BC1-8E81-4DBE-BA19-3389CABAE9A2}" srcOrd="0" destOrd="2" presId="urn:microsoft.com/office/officeart/2005/8/layout/chevron2"/>
    <dgm:cxn modelId="{9D2BBA5E-70B7-4C08-844C-013547ACF916}" type="presOf" srcId="{9D4D3D56-32B9-4EB4-88DB-40E5E99FDE53}" destId="{29910CF1-251C-446F-9703-D9DCBDDB7C57}" srcOrd="0" destOrd="0" presId="urn:microsoft.com/office/officeart/2005/8/layout/chevron2"/>
    <dgm:cxn modelId="{9D98F626-729B-49AF-938F-90CC8771DA85}" type="presOf" srcId="{4B9C9853-84DB-43C0-B2CA-BEE585E02AB9}" destId="{29910CF1-251C-446F-9703-D9DCBDDB7C57}" srcOrd="0" destOrd="1" presId="urn:microsoft.com/office/officeart/2005/8/layout/chevron2"/>
    <dgm:cxn modelId="{B9601F64-69AA-472C-82AD-5163B8FC4AC1}" type="presOf" srcId="{3272E44D-66D9-4BF8-BB97-E3939148EC0A}" destId="{45640BE0-9FBE-4573-9DC5-0F750CE22BB3}" srcOrd="0" destOrd="0" presId="urn:microsoft.com/office/officeart/2005/8/layout/chevron2"/>
    <dgm:cxn modelId="{00110355-3FF8-4DB1-8B77-E314A1896B3F}" type="presOf" srcId="{9DCA72B4-E37B-4525-B474-F246FCF3AF05}" destId="{40DA7576-5BD0-4596-8CFE-9C102FF7DEC6}" srcOrd="0" destOrd="0" presId="urn:microsoft.com/office/officeart/2005/8/layout/chevron2"/>
    <dgm:cxn modelId="{424EA78B-ED13-4E24-A314-0EE1C7FAFB3E}" type="presOf" srcId="{B2CB343D-1776-4097-B3DB-5AE5F2010D97}" destId="{2F0CF15C-B21A-4EE6-96C6-3EAACB81F06E}" srcOrd="0" destOrd="0" presId="urn:microsoft.com/office/officeart/2005/8/layout/chevron2"/>
    <dgm:cxn modelId="{F2A7C631-9C51-43A2-B86D-435488BA341A}" srcId="{3272E44D-66D9-4BF8-BB97-E3939148EC0A}" destId="{9DCA72B4-E37B-4525-B474-F246FCF3AF05}" srcOrd="0" destOrd="0" parTransId="{47F1D5FA-4ABE-4BE6-867B-282018C09476}" sibTransId="{AAF473A6-0982-487E-B874-C6A92D8179E3}"/>
    <dgm:cxn modelId="{8188E9F4-D82F-4A2A-BFC8-DB43611FCE5D}" type="presOf" srcId="{AEE96788-7B4C-442C-9CE4-46F9876B8855}" destId="{21715BC1-8E81-4DBE-BA19-3389CABAE9A2}" srcOrd="0" destOrd="0" presId="urn:microsoft.com/office/officeart/2005/8/layout/chevron2"/>
    <dgm:cxn modelId="{BD343C45-016A-4A9F-B44C-54A5F18A5178}" srcId="{16FA101A-05A2-470B-871B-9DABB4A452FE}" destId="{9D4D3D56-32B9-4EB4-88DB-40E5E99FDE53}" srcOrd="0" destOrd="0" parTransId="{3E0A10C7-A27A-4EA4-83EB-94E35ABAF54E}" sibTransId="{92A6D5B0-1D25-430F-9CFF-24646A122312}"/>
    <dgm:cxn modelId="{E4168583-1464-4F6D-AECE-CEF99EB02F5E}" srcId="{16FA101A-05A2-470B-871B-9DABB4A452FE}" destId="{4B9C9853-84DB-43C0-B2CA-BEE585E02AB9}" srcOrd="1" destOrd="0" parTransId="{0BF4E08D-AB8D-46B8-B00A-91FB0DDC113D}" sibTransId="{E4897900-EE8A-43A2-BAB5-05BAC42E9166}"/>
    <dgm:cxn modelId="{661F56C6-CA12-4D34-81FD-0188644C00BB}" type="presOf" srcId="{6C8D5342-E227-4358-8C67-4F2B55EE2F86}" destId="{21715BC1-8E81-4DBE-BA19-3389CABAE9A2}" srcOrd="0" destOrd="1" presId="urn:microsoft.com/office/officeart/2005/8/layout/chevron2"/>
    <dgm:cxn modelId="{A4A323C1-03B5-43CC-B811-6D0681B5929A}" srcId="{B2CB343D-1776-4097-B3DB-5AE5F2010D97}" destId="{4DAA49E5-279B-4825-84B0-0FE514D69EC8}" srcOrd="2" destOrd="0" parTransId="{77B57A04-7637-4033-ADCD-DC3CD67D2372}" sibTransId="{52F112DD-5C13-4F64-994E-1407BAC28921}"/>
    <dgm:cxn modelId="{414FE3A9-030F-4304-8CA5-3E47813712F4}" type="presOf" srcId="{16FA101A-05A2-470B-871B-9DABB4A452FE}" destId="{D5AAF1CB-73F7-466E-8053-E696B8D40CB5}" srcOrd="0" destOrd="0" presId="urn:microsoft.com/office/officeart/2005/8/layout/chevron2"/>
    <dgm:cxn modelId="{93A44657-664E-4639-AB13-CD19E8033AB7}" srcId="{4DAA49E5-279B-4825-84B0-0FE514D69EC8}" destId="{6C8D5342-E227-4358-8C67-4F2B55EE2F86}" srcOrd="1" destOrd="0" parTransId="{DAB51278-7874-4F62-AA3A-50B44FE354D5}" sibTransId="{ACC9DDBA-987D-42DA-8300-D7BC647EDD52}"/>
    <dgm:cxn modelId="{D2B39E6A-8D8E-4604-A53A-EFA82D088129}" srcId="{4DAA49E5-279B-4825-84B0-0FE514D69EC8}" destId="{AEE96788-7B4C-442C-9CE4-46F9876B8855}" srcOrd="0" destOrd="0" parTransId="{2199CCD9-D63E-4DFC-AA3C-562C9068E636}" sibTransId="{110F1B88-0030-41A9-BBD1-6E592B08D92B}"/>
    <dgm:cxn modelId="{08FAB9F1-6175-4032-8F94-574B9725A3C1}" srcId="{B2CB343D-1776-4097-B3DB-5AE5F2010D97}" destId="{3272E44D-66D9-4BF8-BB97-E3939148EC0A}" srcOrd="1" destOrd="0" parTransId="{18844D59-ADBE-4947-9FE9-0A1D504E07EF}" sibTransId="{DE8B2C44-0293-440E-893B-42ED0A72BAE5}"/>
    <dgm:cxn modelId="{66A3C7D1-EAD4-4CEF-8EA3-B44AFA71A2AF}" srcId="{3272E44D-66D9-4BF8-BB97-E3939148EC0A}" destId="{B7CE91C9-43B3-4251-A502-3AAE9572DBED}" srcOrd="1" destOrd="0" parTransId="{07D75A0C-90AA-4D4C-B538-F1F8027566E1}" sibTransId="{51837E17-B364-4FF5-8FBE-C934FA6059B4}"/>
    <dgm:cxn modelId="{29355BA2-215D-42BC-B918-3FDCABCB6CC2}" srcId="{B2CB343D-1776-4097-B3DB-5AE5F2010D97}" destId="{16FA101A-05A2-470B-871B-9DABB4A452FE}" srcOrd="0" destOrd="0" parTransId="{0BE9C1CC-E8CC-4CCF-9576-F2347DFE830F}" sibTransId="{A857F721-76B7-4943-AC7F-0D99B6F770BD}"/>
    <dgm:cxn modelId="{EE4495A3-6D5C-4A1A-95EB-BCF3CBE179EB}" srcId="{4DAA49E5-279B-4825-84B0-0FE514D69EC8}" destId="{7CA13439-F468-4573-BEB3-60CCFEB427EB}" srcOrd="2" destOrd="0" parTransId="{D3F94FB9-B983-4BAA-8660-6ADCC9EA7E7C}" sibTransId="{BF15A8D2-342B-4C3E-B50B-5E54EDCD075F}"/>
    <dgm:cxn modelId="{24B19C92-4BD3-432C-8130-365B6D808FCA}" type="presOf" srcId="{B7CE91C9-43B3-4251-A502-3AAE9572DBED}" destId="{40DA7576-5BD0-4596-8CFE-9C102FF7DEC6}" srcOrd="0" destOrd="1" presId="urn:microsoft.com/office/officeart/2005/8/layout/chevron2"/>
    <dgm:cxn modelId="{95379C3C-CF6D-4FA9-8B1D-581783BE31DB}" type="presParOf" srcId="{2F0CF15C-B21A-4EE6-96C6-3EAACB81F06E}" destId="{0FD52EFD-4919-43AA-8A69-D0DCE94867E4}" srcOrd="0" destOrd="0" presId="urn:microsoft.com/office/officeart/2005/8/layout/chevron2"/>
    <dgm:cxn modelId="{1D69CB49-8DB2-442F-93AD-71EBBD8B3925}" type="presParOf" srcId="{0FD52EFD-4919-43AA-8A69-D0DCE94867E4}" destId="{D5AAF1CB-73F7-466E-8053-E696B8D40CB5}" srcOrd="0" destOrd="0" presId="urn:microsoft.com/office/officeart/2005/8/layout/chevron2"/>
    <dgm:cxn modelId="{97752D88-F2B6-429A-981C-0EA5DFB843F1}" type="presParOf" srcId="{0FD52EFD-4919-43AA-8A69-D0DCE94867E4}" destId="{29910CF1-251C-446F-9703-D9DCBDDB7C57}" srcOrd="1" destOrd="0" presId="urn:microsoft.com/office/officeart/2005/8/layout/chevron2"/>
    <dgm:cxn modelId="{7D2EF9A8-2A25-425E-8BD5-E7254AC8D94A}" type="presParOf" srcId="{2F0CF15C-B21A-4EE6-96C6-3EAACB81F06E}" destId="{B771CDBB-4114-442E-A5CD-AD1CA1E189CC}" srcOrd="1" destOrd="0" presId="urn:microsoft.com/office/officeart/2005/8/layout/chevron2"/>
    <dgm:cxn modelId="{161A94A1-652B-4CD9-A97A-A70A1CA0D40C}" type="presParOf" srcId="{2F0CF15C-B21A-4EE6-96C6-3EAACB81F06E}" destId="{5697410E-CD11-42AF-A2E8-4CEFCE250AFB}" srcOrd="2" destOrd="0" presId="urn:microsoft.com/office/officeart/2005/8/layout/chevron2"/>
    <dgm:cxn modelId="{31EB1BCC-9AE6-4B12-ADF3-555E823D32F5}" type="presParOf" srcId="{5697410E-CD11-42AF-A2E8-4CEFCE250AFB}" destId="{45640BE0-9FBE-4573-9DC5-0F750CE22BB3}" srcOrd="0" destOrd="0" presId="urn:microsoft.com/office/officeart/2005/8/layout/chevron2"/>
    <dgm:cxn modelId="{1885ED7A-C5B8-4CEE-AE3A-36ACEE83742E}" type="presParOf" srcId="{5697410E-CD11-42AF-A2E8-4CEFCE250AFB}" destId="{40DA7576-5BD0-4596-8CFE-9C102FF7DEC6}" srcOrd="1" destOrd="0" presId="urn:microsoft.com/office/officeart/2005/8/layout/chevron2"/>
    <dgm:cxn modelId="{3E67A224-A947-4BF7-B404-743DA0C7CDAA}" type="presParOf" srcId="{2F0CF15C-B21A-4EE6-96C6-3EAACB81F06E}" destId="{3E292200-B8BF-4332-8969-8F221AD4FFA2}" srcOrd="3" destOrd="0" presId="urn:microsoft.com/office/officeart/2005/8/layout/chevron2"/>
    <dgm:cxn modelId="{864020CD-BD9D-4FBD-87F3-DEA8A6AB8F65}" type="presParOf" srcId="{2F0CF15C-B21A-4EE6-96C6-3EAACB81F06E}" destId="{5AA2148E-B12E-4A93-89AF-2EB4B785F3B5}" srcOrd="4" destOrd="0" presId="urn:microsoft.com/office/officeart/2005/8/layout/chevron2"/>
    <dgm:cxn modelId="{2F4A9AEE-9DC7-4F44-A184-CE6C43D91C13}" type="presParOf" srcId="{5AA2148E-B12E-4A93-89AF-2EB4B785F3B5}" destId="{406C2711-2840-4B76-8551-9234B64A0DBB}" srcOrd="0" destOrd="0" presId="urn:microsoft.com/office/officeart/2005/8/layout/chevron2"/>
    <dgm:cxn modelId="{F8549746-AA7F-4595-B0AC-C5A9F01033D9}" type="presParOf" srcId="{5AA2148E-B12E-4A93-89AF-2EB4B785F3B5}" destId="{21715BC1-8E81-4DBE-BA19-3389CABAE9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6AB6D-405C-4FA6-A339-F34E05068B53}" type="doc">
      <dgm:prSet loTypeId="urn:microsoft.com/office/officeart/2005/8/layout/arrow5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E8412C-822E-4FD6-80B5-DD2AC4F5D9C7}">
      <dgm:prSet phldrT="[Текст]" custT="1"/>
      <dgm:spPr/>
      <dgm:t>
        <a:bodyPr/>
        <a:lstStyle/>
        <a:p>
          <a:r>
            <a:rPr lang="ru-RU" sz="2800" b="1" smtClean="0">
              <a:latin typeface="+mj-lt"/>
            </a:rPr>
            <a:t>учитель </a:t>
          </a:r>
          <a:endParaRPr lang="ru-RU" sz="2800" b="1" dirty="0">
            <a:latin typeface="+mj-lt"/>
          </a:endParaRPr>
        </a:p>
      </dgm:t>
    </dgm:pt>
    <dgm:pt modelId="{0131E228-7C1F-46DF-AFAE-5A804D6B6A1F}" type="parTrans" cxnId="{EDCCD0B3-9E77-4C5D-96BA-7461882AFD4A}">
      <dgm:prSet/>
      <dgm:spPr/>
      <dgm:t>
        <a:bodyPr/>
        <a:lstStyle/>
        <a:p>
          <a:endParaRPr lang="ru-RU"/>
        </a:p>
      </dgm:t>
    </dgm:pt>
    <dgm:pt modelId="{A6E1CE90-3123-4F3C-B9F2-38B6D87DA0A0}" type="sibTrans" cxnId="{EDCCD0B3-9E77-4C5D-96BA-7461882AFD4A}">
      <dgm:prSet/>
      <dgm:spPr/>
      <dgm:t>
        <a:bodyPr/>
        <a:lstStyle/>
        <a:p>
          <a:endParaRPr lang="ru-RU"/>
        </a:p>
      </dgm:t>
    </dgm:pt>
    <dgm:pt modelId="{FFDBCC19-BCB2-43D8-A15B-CF51D6FEE5DB}">
      <dgm:prSet phldrT="[Текст]" custT="1"/>
      <dgm:spPr/>
      <dgm:t>
        <a:bodyPr/>
        <a:lstStyle/>
        <a:p>
          <a:r>
            <a:rPr lang="ru-RU" sz="3200" b="1" dirty="0" smtClean="0"/>
            <a:t>ученик</a:t>
          </a:r>
          <a:endParaRPr lang="ru-RU" sz="3200" b="1" dirty="0"/>
        </a:p>
      </dgm:t>
    </dgm:pt>
    <dgm:pt modelId="{0511487C-A3D5-40F4-8DF9-F4DF8149D6A2}" type="parTrans" cxnId="{73922CEA-ED61-4B15-8969-CA3F46953A3F}">
      <dgm:prSet/>
      <dgm:spPr/>
      <dgm:t>
        <a:bodyPr/>
        <a:lstStyle/>
        <a:p>
          <a:endParaRPr lang="ru-RU"/>
        </a:p>
      </dgm:t>
    </dgm:pt>
    <dgm:pt modelId="{D9717EC5-9003-4895-8893-87789DE59369}" type="sibTrans" cxnId="{73922CEA-ED61-4B15-8969-CA3F46953A3F}">
      <dgm:prSet/>
      <dgm:spPr/>
      <dgm:t>
        <a:bodyPr/>
        <a:lstStyle/>
        <a:p>
          <a:endParaRPr lang="ru-RU"/>
        </a:p>
      </dgm:t>
    </dgm:pt>
    <dgm:pt modelId="{6A8808C2-260C-4D42-A0C7-2860337B0131}" type="pres">
      <dgm:prSet presAssocID="{FEC6AB6D-405C-4FA6-A339-F34E05068B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7CE71-98BA-43F5-A40A-710DCE674A75}" type="pres">
      <dgm:prSet presAssocID="{37E8412C-822E-4FD6-80B5-DD2AC4F5D9C7}" presName="arrow" presStyleLbl="node1" presStyleIdx="0" presStyleCnt="2" custScaleX="57654" custScaleY="100726" custRadScaleRad="93500" custRadScaleInc="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C76DE-C627-4D1D-871E-A1F6338F5A91}" type="pres">
      <dgm:prSet presAssocID="{FFDBCC19-BCB2-43D8-A15B-CF51D6FEE5DB}" presName="arrow" presStyleLbl="node1" presStyleIdx="1" presStyleCnt="2" custScaleX="42834" custRadScaleRad="99009" custRadScaleInc="-1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5B754-F8BD-48AE-9E97-38E622CBD781}" type="presOf" srcId="{FEC6AB6D-405C-4FA6-A339-F34E05068B53}" destId="{6A8808C2-260C-4D42-A0C7-2860337B0131}" srcOrd="0" destOrd="0" presId="urn:microsoft.com/office/officeart/2005/8/layout/arrow5"/>
    <dgm:cxn modelId="{C2F231F2-EEF3-4360-94B2-B8039C36138A}" type="presOf" srcId="{37E8412C-822E-4FD6-80B5-DD2AC4F5D9C7}" destId="{E2F7CE71-98BA-43F5-A40A-710DCE674A75}" srcOrd="0" destOrd="0" presId="urn:microsoft.com/office/officeart/2005/8/layout/arrow5"/>
    <dgm:cxn modelId="{EDCCD0B3-9E77-4C5D-96BA-7461882AFD4A}" srcId="{FEC6AB6D-405C-4FA6-A339-F34E05068B53}" destId="{37E8412C-822E-4FD6-80B5-DD2AC4F5D9C7}" srcOrd="0" destOrd="0" parTransId="{0131E228-7C1F-46DF-AFAE-5A804D6B6A1F}" sibTransId="{A6E1CE90-3123-4F3C-B9F2-38B6D87DA0A0}"/>
    <dgm:cxn modelId="{73922CEA-ED61-4B15-8969-CA3F46953A3F}" srcId="{FEC6AB6D-405C-4FA6-A339-F34E05068B53}" destId="{FFDBCC19-BCB2-43D8-A15B-CF51D6FEE5DB}" srcOrd="1" destOrd="0" parTransId="{0511487C-A3D5-40F4-8DF9-F4DF8149D6A2}" sibTransId="{D9717EC5-9003-4895-8893-87789DE59369}"/>
    <dgm:cxn modelId="{964E6D44-A72C-45F8-8F87-34DF47175F7B}" type="presOf" srcId="{FFDBCC19-BCB2-43D8-A15B-CF51D6FEE5DB}" destId="{4C2C76DE-C627-4D1D-871E-A1F6338F5A91}" srcOrd="0" destOrd="0" presId="urn:microsoft.com/office/officeart/2005/8/layout/arrow5"/>
    <dgm:cxn modelId="{F5E7DD4D-8769-4FF5-A571-32B5B7059E3B}" type="presParOf" srcId="{6A8808C2-260C-4D42-A0C7-2860337B0131}" destId="{E2F7CE71-98BA-43F5-A40A-710DCE674A75}" srcOrd="0" destOrd="0" presId="urn:microsoft.com/office/officeart/2005/8/layout/arrow5"/>
    <dgm:cxn modelId="{0944E096-712A-433B-A0DD-D630A0C3F26D}" type="presParOf" srcId="{6A8808C2-260C-4D42-A0C7-2860337B0131}" destId="{4C2C76DE-C627-4D1D-871E-A1F6338F5A9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6AB6D-405C-4FA6-A339-F34E05068B53}" type="doc">
      <dgm:prSet loTypeId="urn:microsoft.com/office/officeart/2005/8/layout/arrow5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E8412C-822E-4FD6-80B5-DD2AC4F5D9C7}">
      <dgm:prSet phldrT="[Текст]" custT="1"/>
      <dgm:spPr/>
      <dgm:t>
        <a:bodyPr/>
        <a:lstStyle/>
        <a:p>
          <a:r>
            <a:rPr lang="ru-RU" sz="3200" b="1" smtClean="0">
              <a:latin typeface="+mj-lt"/>
            </a:rPr>
            <a:t>ученик </a:t>
          </a:r>
          <a:endParaRPr lang="ru-RU" sz="3200" b="1" dirty="0">
            <a:latin typeface="+mj-lt"/>
          </a:endParaRPr>
        </a:p>
      </dgm:t>
    </dgm:pt>
    <dgm:pt modelId="{0131E228-7C1F-46DF-AFAE-5A804D6B6A1F}" type="parTrans" cxnId="{EDCCD0B3-9E77-4C5D-96BA-7461882AFD4A}">
      <dgm:prSet/>
      <dgm:spPr/>
      <dgm:t>
        <a:bodyPr/>
        <a:lstStyle/>
        <a:p>
          <a:endParaRPr lang="ru-RU"/>
        </a:p>
      </dgm:t>
    </dgm:pt>
    <dgm:pt modelId="{A6E1CE90-3123-4F3C-B9F2-38B6D87DA0A0}" type="sibTrans" cxnId="{EDCCD0B3-9E77-4C5D-96BA-7461882AFD4A}">
      <dgm:prSet/>
      <dgm:spPr/>
      <dgm:t>
        <a:bodyPr/>
        <a:lstStyle/>
        <a:p>
          <a:endParaRPr lang="ru-RU"/>
        </a:p>
      </dgm:t>
    </dgm:pt>
    <dgm:pt modelId="{FFDBCC19-BCB2-43D8-A15B-CF51D6FEE5DB}">
      <dgm:prSet phldrT="[Текст]" custT="1"/>
      <dgm:spPr/>
      <dgm:t>
        <a:bodyPr/>
        <a:lstStyle/>
        <a:p>
          <a:r>
            <a:rPr lang="ru-RU" sz="3200" b="1" smtClean="0"/>
            <a:t>ученик</a:t>
          </a:r>
          <a:endParaRPr lang="ru-RU" sz="3200" b="1" dirty="0"/>
        </a:p>
      </dgm:t>
    </dgm:pt>
    <dgm:pt modelId="{0511487C-A3D5-40F4-8DF9-F4DF8149D6A2}" type="parTrans" cxnId="{73922CEA-ED61-4B15-8969-CA3F46953A3F}">
      <dgm:prSet/>
      <dgm:spPr/>
      <dgm:t>
        <a:bodyPr/>
        <a:lstStyle/>
        <a:p>
          <a:endParaRPr lang="ru-RU"/>
        </a:p>
      </dgm:t>
    </dgm:pt>
    <dgm:pt modelId="{D9717EC5-9003-4895-8893-87789DE59369}" type="sibTrans" cxnId="{73922CEA-ED61-4B15-8969-CA3F46953A3F}">
      <dgm:prSet/>
      <dgm:spPr/>
      <dgm:t>
        <a:bodyPr/>
        <a:lstStyle/>
        <a:p>
          <a:endParaRPr lang="ru-RU"/>
        </a:p>
      </dgm:t>
    </dgm:pt>
    <dgm:pt modelId="{6A8808C2-260C-4D42-A0C7-2860337B0131}" type="pres">
      <dgm:prSet presAssocID="{FEC6AB6D-405C-4FA6-A339-F34E05068B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7CE71-98BA-43F5-A40A-710DCE674A75}" type="pres">
      <dgm:prSet presAssocID="{37E8412C-822E-4FD6-80B5-DD2AC4F5D9C7}" presName="arrow" presStyleLbl="node1" presStyleIdx="0" presStyleCnt="2" custScaleX="51538" custScaleY="100756" custRadScaleRad="86874" custRadScaleInc="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C76DE-C627-4D1D-871E-A1F6338F5A91}" type="pres">
      <dgm:prSet presAssocID="{FFDBCC19-BCB2-43D8-A15B-CF51D6FEE5DB}" presName="arrow" presStyleLbl="node1" presStyleIdx="1" presStyleCnt="2" custScaleX="41872" custScaleY="100756" custRadScaleRad="99009" custRadScaleInc="-1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D4BDD-E25D-4E33-ACC9-7EA1DCFAA807}" type="presOf" srcId="{37E8412C-822E-4FD6-80B5-DD2AC4F5D9C7}" destId="{E2F7CE71-98BA-43F5-A40A-710DCE674A75}" srcOrd="0" destOrd="0" presId="urn:microsoft.com/office/officeart/2005/8/layout/arrow5"/>
    <dgm:cxn modelId="{AEC1A2AC-3452-4D51-9611-9916A2DB2026}" type="presOf" srcId="{FEC6AB6D-405C-4FA6-A339-F34E05068B53}" destId="{6A8808C2-260C-4D42-A0C7-2860337B0131}" srcOrd="0" destOrd="0" presId="urn:microsoft.com/office/officeart/2005/8/layout/arrow5"/>
    <dgm:cxn modelId="{B856C601-04B0-4B21-B63B-3818DDBDB6EE}" type="presOf" srcId="{FFDBCC19-BCB2-43D8-A15B-CF51D6FEE5DB}" destId="{4C2C76DE-C627-4D1D-871E-A1F6338F5A91}" srcOrd="0" destOrd="0" presId="urn:microsoft.com/office/officeart/2005/8/layout/arrow5"/>
    <dgm:cxn modelId="{EDCCD0B3-9E77-4C5D-96BA-7461882AFD4A}" srcId="{FEC6AB6D-405C-4FA6-A339-F34E05068B53}" destId="{37E8412C-822E-4FD6-80B5-DD2AC4F5D9C7}" srcOrd="0" destOrd="0" parTransId="{0131E228-7C1F-46DF-AFAE-5A804D6B6A1F}" sibTransId="{A6E1CE90-3123-4F3C-B9F2-38B6D87DA0A0}"/>
    <dgm:cxn modelId="{73922CEA-ED61-4B15-8969-CA3F46953A3F}" srcId="{FEC6AB6D-405C-4FA6-A339-F34E05068B53}" destId="{FFDBCC19-BCB2-43D8-A15B-CF51D6FEE5DB}" srcOrd="1" destOrd="0" parTransId="{0511487C-A3D5-40F4-8DF9-F4DF8149D6A2}" sibTransId="{D9717EC5-9003-4895-8893-87789DE59369}"/>
    <dgm:cxn modelId="{B8D5C6B5-B5F7-4103-8FE4-0DA0614C48BF}" type="presParOf" srcId="{6A8808C2-260C-4D42-A0C7-2860337B0131}" destId="{E2F7CE71-98BA-43F5-A40A-710DCE674A75}" srcOrd="0" destOrd="0" presId="urn:microsoft.com/office/officeart/2005/8/layout/arrow5"/>
    <dgm:cxn modelId="{B8453701-6A49-4F70-B3CC-335965F28D5D}" type="presParOf" srcId="{6A8808C2-260C-4D42-A0C7-2860337B0131}" destId="{4C2C76DE-C627-4D1D-871E-A1F6338F5A91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C6AB6D-405C-4FA6-A339-F34E05068B53}" type="doc">
      <dgm:prSet loTypeId="urn:microsoft.com/office/officeart/2005/8/layout/arrow5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E8412C-822E-4FD6-80B5-DD2AC4F5D9C7}">
      <dgm:prSet phldrT="[Текст]" custT="1"/>
      <dgm:spPr/>
      <dgm:t>
        <a:bodyPr/>
        <a:lstStyle/>
        <a:p>
          <a:r>
            <a:rPr lang="ru-RU" sz="2800" b="1" dirty="0" smtClean="0">
              <a:latin typeface="+mj-lt"/>
            </a:rPr>
            <a:t>ученик  </a:t>
          </a:r>
          <a:endParaRPr lang="ru-RU" sz="2800" b="1" dirty="0">
            <a:latin typeface="+mj-lt"/>
          </a:endParaRPr>
        </a:p>
      </dgm:t>
    </dgm:pt>
    <dgm:pt modelId="{0131E228-7C1F-46DF-AFAE-5A804D6B6A1F}" type="parTrans" cxnId="{EDCCD0B3-9E77-4C5D-96BA-7461882AFD4A}">
      <dgm:prSet/>
      <dgm:spPr/>
      <dgm:t>
        <a:bodyPr/>
        <a:lstStyle/>
        <a:p>
          <a:endParaRPr lang="ru-RU"/>
        </a:p>
      </dgm:t>
    </dgm:pt>
    <dgm:pt modelId="{A6E1CE90-3123-4F3C-B9F2-38B6D87DA0A0}" type="sibTrans" cxnId="{EDCCD0B3-9E77-4C5D-96BA-7461882AFD4A}">
      <dgm:prSet/>
      <dgm:spPr/>
      <dgm:t>
        <a:bodyPr/>
        <a:lstStyle/>
        <a:p>
          <a:endParaRPr lang="ru-RU"/>
        </a:p>
      </dgm:t>
    </dgm:pt>
    <dgm:pt modelId="{FFDBCC19-BCB2-43D8-A15B-CF51D6FEE5DB}">
      <dgm:prSet phldrT="[Текст]" custT="1"/>
      <dgm:spPr/>
      <dgm:t>
        <a:bodyPr/>
        <a:lstStyle/>
        <a:p>
          <a:r>
            <a:rPr lang="ru-RU" sz="3200" b="1" smtClean="0"/>
            <a:t>группа</a:t>
          </a:r>
          <a:endParaRPr lang="ru-RU" sz="3200" b="1" dirty="0"/>
        </a:p>
      </dgm:t>
    </dgm:pt>
    <dgm:pt modelId="{0511487C-A3D5-40F4-8DF9-F4DF8149D6A2}" type="parTrans" cxnId="{73922CEA-ED61-4B15-8969-CA3F46953A3F}">
      <dgm:prSet/>
      <dgm:spPr/>
      <dgm:t>
        <a:bodyPr/>
        <a:lstStyle/>
        <a:p>
          <a:endParaRPr lang="ru-RU"/>
        </a:p>
      </dgm:t>
    </dgm:pt>
    <dgm:pt modelId="{D9717EC5-9003-4895-8893-87789DE59369}" type="sibTrans" cxnId="{73922CEA-ED61-4B15-8969-CA3F46953A3F}">
      <dgm:prSet/>
      <dgm:spPr/>
      <dgm:t>
        <a:bodyPr/>
        <a:lstStyle/>
        <a:p>
          <a:endParaRPr lang="ru-RU"/>
        </a:p>
      </dgm:t>
    </dgm:pt>
    <dgm:pt modelId="{6A8808C2-260C-4D42-A0C7-2860337B0131}" type="pres">
      <dgm:prSet presAssocID="{FEC6AB6D-405C-4FA6-A339-F34E05068B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7CE71-98BA-43F5-A40A-710DCE674A75}" type="pres">
      <dgm:prSet presAssocID="{37E8412C-822E-4FD6-80B5-DD2AC4F5D9C7}" presName="arrow" presStyleLbl="node1" presStyleIdx="0" presStyleCnt="2" custScaleX="43074" custScaleY="100684" custRadScaleRad="122469" custRadScaleInc="-14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C76DE-C627-4D1D-871E-A1F6338F5A91}" type="pres">
      <dgm:prSet presAssocID="{FFDBCC19-BCB2-43D8-A15B-CF51D6FEE5DB}" presName="arrow" presStyleLbl="node1" presStyleIdx="1" presStyleCnt="2" custScaleX="43074" custRadScaleRad="171779" custRadScaleInc="29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EDBF2D-AB0F-4E03-BF33-44E8D7AF2FC3}" type="presOf" srcId="{37E8412C-822E-4FD6-80B5-DD2AC4F5D9C7}" destId="{E2F7CE71-98BA-43F5-A40A-710DCE674A75}" srcOrd="0" destOrd="0" presId="urn:microsoft.com/office/officeart/2005/8/layout/arrow5"/>
    <dgm:cxn modelId="{03EF1248-D2AD-4DC5-994D-C4FE71A58D67}" type="presOf" srcId="{FFDBCC19-BCB2-43D8-A15B-CF51D6FEE5DB}" destId="{4C2C76DE-C627-4D1D-871E-A1F6338F5A91}" srcOrd="0" destOrd="0" presId="urn:microsoft.com/office/officeart/2005/8/layout/arrow5"/>
    <dgm:cxn modelId="{EDCCD0B3-9E77-4C5D-96BA-7461882AFD4A}" srcId="{FEC6AB6D-405C-4FA6-A339-F34E05068B53}" destId="{37E8412C-822E-4FD6-80B5-DD2AC4F5D9C7}" srcOrd="0" destOrd="0" parTransId="{0131E228-7C1F-46DF-AFAE-5A804D6B6A1F}" sibTransId="{A6E1CE90-3123-4F3C-B9F2-38B6D87DA0A0}"/>
    <dgm:cxn modelId="{7BD5585A-6462-401E-B74B-AFAD63365E13}" type="presOf" srcId="{FEC6AB6D-405C-4FA6-A339-F34E05068B53}" destId="{6A8808C2-260C-4D42-A0C7-2860337B0131}" srcOrd="0" destOrd="0" presId="urn:microsoft.com/office/officeart/2005/8/layout/arrow5"/>
    <dgm:cxn modelId="{73922CEA-ED61-4B15-8969-CA3F46953A3F}" srcId="{FEC6AB6D-405C-4FA6-A339-F34E05068B53}" destId="{FFDBCC19-BCB2-43D8-A15B-CF51D6FEE5DB}" srcOrd="1" destOrd="0" parTransId="{0511487C-A3D5-40F4-8DF9-F4DF8149D6A2}" sibTransId="{D9717EC5-9003-4895-8893-87789DE59369}"/>
    <dgm:cxn modelId="{5316E610-AF79-4482-838A-E89E7F0E1BA9}" type="presParOf" srcId="{6A8808C2-260C-4D42-A0C7-2860337B0131}" destId="{E2F7CE71-98BA-43F5-A40A-710DCE674A75}" srcOrd="0" destOrd="0" presId="urn:microsoft.com/office/officeart/2005/8/layout/arrow5"/>
    <dgm:cxn modelId="{26374C6D-E4F6-49AD-B106-8C7C818A2988}" type="presParOf" srcId="{6A8808C2-260C-4D42-A0C7-2860337B0131}" destId="{4C2C76DE-C627-4D1D-871E-A1F6338F5A9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C6AB6D-405C-4FA6-A339-F34E05068B53}" type="doc">
      <dgm:prSet loTypeId="urn:microsoft.com/office/officeart/2005/8/layout/arrow5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E8412C-822E-4FD6-80B5-DD2AC4F5D9C7}">
      <dgm:prSet phldrT="[Текст]" custT="1"/>
      <dgm:spPr/>
      <dgm:t>
        <a:bodyPr/>
        <a:lstStyle/>
        <a:p>
          <a:r>
            <a:rPr lang="ru-RU" sz="3200" b="1" dirty="0" smtClean="0">
              <a:latin typeface="+mj-lt"/>
            </a:rPr>
            <a:t>ученик </a:t>
          </a:r>
          <a:endParaRPr lang="ru-RU" sz="3200" b="1" dirty="0">
            <a:latin typeface="+mj-lt"/>
          </a:endParaRPr>
        </a:p>
      </dgm:t>
    </dgm:pt>
    <dgm:pt modelId="{0131E228-7C1F-46DF-AFAE-5A804D6B6A1F}" type="parTrans" cxnId="{EDCCD0B3-9E77-4C5D-96BA-7461882AFD4A}">
      <dgm:prSet/>
      <dgm:spPr/>
      <dgm:t>
        <a:bodyPr/>
        <a:lstStyle/>
        <a:p>
          <a:endParaRPr lang="ru-RU"/>
        </a:p>
      </dgm:t>
    </dgm:pt>
    <dgm:pt modelId="{A6E1CE90-3123-4F3C-B9F2-38B6D87DA0A0}" type="sibTrans" cxnId="{EDCCD0B3-9E77-4C5D-96BA-7461882AFD4A}">
      <dgm:prSet/>
      <dgm:spPr/>
      <dgm:t>
        <a:bodyPr/>
        <a:lstStyle/>
        <a:p>
          <a:endParaRPr lang="ru-RU"/>
        </a:p>
      </dgm:t>
    </dgm:pt>
    <dgm:pt modelId="{FFDBCC19-BCB2-43D8-A15B-CF51D6FEE5DB}">
      <dgm:prSet phldrT="[Текст]" custT="1"/>
      <dgm:spPr/>
      <dgm:t>
        <a:bodyPr/>
        <a:lstStyle/>
        <a:p>
          <a:r>
            <a:rPr lang="ru-RU" sz="3200" b="1" dirty="0" smtClean="0"/>
            <a:t>учитель</a:t>
          </a:r>
          <a:endParaRPr lang="ru-RU" sz="3200" b="1" dirty="0"/>
        </a:p>
      </dgm:t>
    </dgm:pt>
    <dgm:pt modelId="{0511487C-A3D5-40F4-8DF9-F4DF8149D6A2}" type="parTrans" cxnId="{73922CEA-ED61-4B15-8969-CA3F46953A3F}">
      <dgm:prSet/>
      <dgm:spPr/>
      <dgm:t>
        <a:bodyPr/>
        <a:lstStyle/>
        <a:p>
          <a:endParaRPr lang="ru-RU"/>
        </a:p>
      </dgm:t>
    </dgm:pt>
    <dgm:pt modelId="{D9717EC5-9003-4895-8893-87789DE59369}" type="sibTrans" cxnId="{73922CEA-ED61-4B15-8969-CA3F46953A3F}">
      <dgm:prSet/>
      <dgm:spPr/>
      <dgm:t>
        <a:bodyPr/>
        <a:lstStyle/>
        <a:p>
          <a:endParaRPr lang="ru-RU"/>
        </a:p>
      </dgm:t>
    </dgm:pt>
    <dgm:pt modelId="{6A8808C2-260C-4D42-A0C7-2860337B0131}" type="pres">
      <dgm:prSet presAssocID="{FEC6AB6D-405C-4FA6-A339-F34E05068B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7CE71-98BA-43F5-A40A-710DCE674A75}" type="pres">
      <dgm:prSet presAssocID="{37E8412C-822E-4FD6-80B5-DD2AC4F5D9C7}" presName="arrow" presStyleLbl="node1" presStyleIdx="0" presStyleCnt="2" custScaleX="51538" custScaleY="100756" custRadScaleRad="78800" custRadScaleInc="-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C76DE-C627-4D1D-871E-A1F6338F5A91}" type="pres">
      <dgm:prSet presAssocID="{FFDBCC19-BCB2-43D8-A15B-CF51D6FEE5DB}" presName="arrow" presStyleLbl="node1" presStyleIdx="1" presStyleCnt="2" custScaleX="41872" custScaleY="100756" custRadScaleRad="81402" custRadScaleInc="-1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8BD8F-539D-48CF-AF88-CD6BCB144B7C}" type="presOf" srcId="{37E8412C-822E-4FD6-80B5-DD2AC4F5D9C7}" destId="{E2F7CE71-98BA-43F5-A40A-710DCE674A75}" srcOrd="0" destOrd="0" presId="urn:microsoft.com/office/officeart/2005/8/layout/arrow5"/>
    <dgm:cxn modelId="{EDCCD0B3-9E77-4C5D-96BA-7461882AFD4A}" srcId="{FEC6AB6D-405C-4FA6-A339-F34E05068B53}" destId="{37E8412C-822E-4FD6-80B5-DD2AC4F5D9C7}" srcOrd="0" destOrd="0" parTransId="{0131E228-7C1F-46DF-AFAE-5A804D6B6A1F}" sibTransId="{A6E1CE90-3123-4F3C-B9F2-38B6D87DA0A0}"/>
    <dgm:cxn modelId="{8049CDE9-4D27-4C86-99A3-416BB7AF9BE5}" type="presOf" srcId="{FEC6AB6D-405C-4FA6-A339-F34E05068B53}" destId="{6A8808C2-260C-4D42-A0C7-2860337B0131}" srcOrd="0" destOrd="0" presId="urn:microsoft.com/office/officeart/2005/8/layout/arrow5"/>
    <dgm:cxn modelId="{604B0909-56F4-4B59-BF71-806669E93F47}" type="presOf" srcId="{FFDBCC19-BCB2-43D8-A15B-CF51D6FEE5DB}" destId="{4C2C76DE-C627-4D1D-871E-A1F6338F5A91}" srcOrd="0" destOrd="0" presId="urn:microsoft.com/office/officeart/2005/8/layout/arrow5"/>
    <dgm:cxn modelId="{73922CEA-ED61-4B15-8969-CA3F46953A3F}" srcId="{FEC6AB6D-405C-4FA6-A339-F34E05068B53}" destId="{FFDBCC19-BCB2-43D8-A15B-CF51D6FEE5DB}" srcOrd="1" destOrd="0" parTransId="{0511487C-A3D5-40F4-8DF9-F4DF8149D6A2}" sibTransId="{D9717EC5-9003-4895-8893-87789DE59369}"/>
    <dgm:cxn modelId="{6D7E8219-42C0-41F2-8EFD-E718FF4CB03A}" type="presParOf" srcId="{6A8808C2-260C-4D42-A0C7-2860337B0131}" destId="{E2F7CE71-98BA-43F5-A40A-710DCE674A75}" srcOrd="0" destOrd="0" presId="urn:microsoft.com/office/officeart/2005/8/layout/arrow5"/>
    <dgm:cxn modelId="{98AA672A-EC9C-4FFB-B1B8-0D63F52F6024}" type="presParOf" srcId="{6A8808C2-260C-4D42-A0C7-2860337B0131}" destId="{4C2C76DE-C627-4D1D-871E-A1F6338F5A9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AF1CB-73F7-466E-8053-E696B8D40CB5}">
      <dsp:nvSpPr>
        <dsp:cNvPr id="0" name=""/>
        <dsp:cNvSpPr/>
      </dsp:nvSpPr>
      <dsp:spPr>
        <a:xfrm rot="5400000">
          <a:off x="-169795" y="435672"/>
          <a:ext cx="1131971" cy="7923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662066"/>
        <a:ext cx="792380" cy="339591"/>
      </dsp:txXfrm>
    </dsp:sp>
    <dsp:sp modelId="{29910CF1-251C-446F-9703-D9DCBDDB7C57}">
      <dsp:nvSpPr>
        <dsp:cNvPr id="0" name=""/>
        <dsp:cNvSpPr/>
      </dsp:nvSpPr>
      <dsp:spPr>
        <a:xfrm rot="5400000">
          <a:off x="2862863" y="-1964263"/>
          <a:ext cx="1162652" cy="5196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1" kern="1200" dirty="0" smtClean="0"/>
            <a:t>работа в парах и малых группах</a:t>
          </a:r>
          <a:endParaRPr lang="ru-RU" sz="2400" b="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1" kern="1200" dirty="0" smtClean="0"/>
            <a:t>сотрудничества</a:t>
          </a:r>
          <a:endParaRPr lang="ru-RU" sz="2400" b="0" i="1" kern="1200" dirty="0"/>
        </a:p>
      </dsp:txBody>
      <dsp:txXfrm rot="-5400000">
        <a:off x="846158" y="109198"/>
        <a:ext cx="5139306" cy="1049140"/>
      </dsp:txXfrm>
    </dsp:sp>
    <dsp:sp modelId="{45640BE0-9FBE-4573-9DC5-0F750CE22BB3}">
      <dsp:nvSpPr>
        <dsp:cNvPr id="0" name=""/>
        <dsp:cNvSpPr/>
      </dsp:nvSpPr>
      <dsp:spPr>
        <a:xfrm rot="5400000">
          <a:off x="-169795" y="1719394"/>
          <a:ext cx="1131971" cy="79238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1945788"/>
        <a:ext cx="792380" cy="339591"/>
      </dsp:txXfrm>
    </dsp:sp>
    <dsp:sp modelId="{40DA7576-5BD0-4596-8CFE-9C102FF7DEC6}">
      <dsp:nvSpPr>
        <dsp:cNvPr id="0" name=""/>
        <dsp:cNvSpPr/>
      </dsp:nvSpPr>
      <dsp:spPr>
        <a:xfrm rot="5400000">
          <a:off x="2775024" y="-686818"/>
          <a:ext cx="1337694" cy="5303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1" kern="1200" dirty="0" smtClean="0"/>
            <a:t>беседы</a:t>
          </a:r>
          <a:endParaRPr lang="ru-RU" sz="2000" b="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1" kern="1200" dirty="0" smtClean="0"/>
            <a:t>дискуссии</a:t>
          </a:r>
          <a:endParaRPr lang="ru-RU" sz="2000" b="0" i="1" kern="1200" dirty="0"/>
        </a:p>
      </dsp:txBody>
      <dsp:txXfrm rot="-5400000">
        <a:off x="792062" y="1361445"/>
        <a:ext cx="5238318" cy="1207092"/>
      </dsp:txXfrm>
    </dsp:sp>
    <dsp:sp modelId="{406C2711-2840-4B76-8551-9234B64A0DBB}">
      <dsp:nvSpPr>
        <dsp:cNvPr id="0" name=""/>
        <dsp:cNvSpPr/>
      </dsp:nvSpPr>
      <dsp:spPr>
        <a:xfrm rot="5400000">
          <a:off x="-169795" y="3049382"/>
          <a:ext cx="1131971" cy="79238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1" y="3275776"/>
        <a:ext cx="792380" cy="339591"/>
      </dsp:txXfrm>
    </dsp:sp>
    <dsp:sp modelId="{21715BC1-8E81-4DBE-BA19-3389CABAE9A2}">
      <dsp:nvSpPr>
        <dsp:cNvPr id="0" name=""/>
        <dsp:cNvSpPr/>
      </dsp:nvSpPr>
      <dsp:spPr>
        <a:xfrm rot="5400000">
          <a:off x="2729076" y="595667"/>
          <a:ext cx="1430226" cy="5303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наблюдение и фиксирование результатов</a:t>
          </a:r>
          <a:endParaRPr lang="ru-RU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поиск информации</a:t>
          </a:r>
          <a:endParaRPr lang="ru-RU" sz="2000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/>
            <a:t>«командно-игровая деятельность», «учимся вместе».  </a:t>
          </a:r>
          <a:endParaRPr lang="ru-RU" sz="2000" i="1" kern="1200" dirty="0"/>
        </a:p>
      </dsp:txBody>
      <dsp:txXfrm rot="-5400000">
        <a:off x="792380" y="2602181"/>
        <a:ext cx="5233801" cy="1290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7CE71-98BA-43F5-A40A-710DCE674A75}">
      <dsp:nvSpPr>
        <dsp:cNvPr id="0" name=""/>
        <dsp:cNvSpPr/>
      </dsp:nvSpPr>
      <dsp:spPr>
        <a:xfrm rot="16200000">
          <a:off x="540770" y="-31749"/>
          <a:ext cx="1071618" cy="18722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latin typeface="+mj-lt"/>
            </a:rPr>
            <a:t>учитель </a:t>
          </a:r>
          <a:endParaRPr lang="ru-RU" sz="2800" b="1" kern="1200" dirty="0">
            <a:latin typeface="+mj-lt"/>
          </a:endParaRPr>
        </a:p>
      </dsp:txBody>
      <dsp:txXfrm rot="5400000">
        <a:off x="140479" y="636446"/>
        <a:ext cx="1684667" cy="535809"/>
      </dsp:txXfrm>
    </dsp:sp>
    <dsp:sp modelId="{4C2C76DE-C627-4D1D-871E-A1F6338F5A91}">
      <dsp:nvSpPr>
        <dsp:cNvPr id="0" name=""/>
        <dsp:cNvSpPr/>
      </dsp:nvSpPr>
      <dsp:spPr>
        <a:xfrm rot="5400000">
          <a:off x="2977194" y="-31293"/>
          <a:ext cx="796158" cy="185870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ученик</a:t>
          </a:r>
          <a:endParaRPr lang="ru-RU" sz="3200" b="1" kern="1200" dirty="0"/>
        </a:p>
      </dsp:txBody>
      <dsp:txXfrm rot="-5400000">
        <a:off x="2585249" y="699021"/>
        <a:ext cx="1719378" cy="3980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7CE71-98BA-43F5-A40A-710DCE674A75}">
      <dsp:nvSpPr>
        <dsp:cNvPr id="0" name=""/>
        <dsp:cNvSpPr/>
      </dsp:nvSpPr>
      <dsp:spPr>
        <a:xfrm rot="16200000">
          <a:off x="741057" y="-20976"/>
          <a:ext cx="1099550" cy="21496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>
              <a:latin typeface="+mj-lt"/>
            </a:rPr>
            <a:t>ученик </a:t>
          </a:r>
          <a:endParaRPr lang="ru-RU" sz="3200" b="1" kern="1200" dirty="0">
            <a:latin typeface="+mj-lt"/>
          </a:endParaRPr>
        </a:p>
      </dsp:txBody>
      <dsp:txXfrm rot="5400000">
        <a:off x="216031" y="778937"/>
        <a:ext cx="1957182" cy="549775"/>
      </dsp:txXfrm>
    </dsp:sp>
    <dsp:sp modelId="{4C2C76DE-C627-4D1D-871E-A1F6338F5A91}">
      <dsp:nvSpPr>
        <dsp:cNvPr id="0" name=""/>
        <dsp:cNvSpPr/>
      </dsp:nvSpPr>
      <dsp:spPr>
        <a:xfrm rot="5400000">
          <a:off x="3267569" y="-40407"/>
          <a:ext cx="893328" cy="21496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ученик</a:t>
          </a:r>
          <a:endParaRPr lang="ru-RU" sz="3200" b="1" kern="1200" dirty="0"/>
        </a:p>
      </dsp:txBody>
      <dsp:txXfrm rot="-5400000">
        <a:off x="2795764" y="811062"/>
        <a:ext cx="1993271" cy="446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7CE71-98BA-43F5-A40A-710DCE674A75}">
      <dsp:nvSpPr>
        <dsp:cNvPr id="0" name=""/>
        <dsp:cNvSpPr/>
      </dsp:nvSpPr>
      <dsp:spPr>
        <a:xfrm rot="16200000">
          <a:off x="690356" y="670030"/>
          <a:ext cx="1043952" cy="244020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+mj-lt"/>
            </a:rPr>
            <a:t>ученик  </a:t>
          </a:r>
          <a:endParaRPr lang="ru-RU" sz="2800" b="1" kern="1200" dirty="0">
            <a:latin typeface="+mj-lt"/>
          </a:endParaRPr>
        </a:p>
      </dsp:txBody>
      <dsp:txXfrm rot="5400000">
        <a:off x="-7769" y="1629143"/>
        <a:ext cx="2257510" cy="521976"/>
      </dsp:txXfrm>
    </dsp:sp>
    <dsp:sp modelId="{4C2C76DE-C627-4D1D-871E-A1F6338F5A91}">
      <dsp:nvSpPr>
        <dsp:cNvPr id="0" name=""/>
        <dsp:cNvSpPr/>
      </dsp:nvSpPr>
      <dsp:spPr>
        <a:xfrm rot="5400000">
          <a:off x="3234763" y="714483"/>
          <a:ext cx="1043952" cy="242362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группа</a:t>
          </a:r>
          <a:endParaRPr lang="ru-RU" sz="3200" b="1" kern="1200" dirty="0"/>
        </a:p>
      </dsp:txBody>
      <dsp:txXfrm rot="-5400000">
        <a:off x="2727619" y="1665307"/>
        <a:ext cx="2240932" cy="5219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7CE71-98BA-43F5-A40A-710DCE674A75}">
      <dsp:nvSpPr>
        <dsp:cNvPr id="0" name=""/>
        <dsp:cNvSpPr/>
      </dsp:nvSpPr>
      <dsp:spPr>
        <a:xfrm rot="16200000">
          <a:off x="887134" y="48958"/>
          <a:ext cx="1103885" cy="215807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+mj-lt"/>
            </a:rPr>
            <a:t>ученик </a:t>
          </a:r>
          <a:endParaRPr lang="ru-RU" sz="3200" b="1" kern="1200" dirty="0">
            <a:latin typeface="+mj-lt"/>
          </a:endParaRPr>
        </a:p>
      </dsp:txBody>
      <dsp:txXfrm rot="5400000">
        <a:off x="360037" y="852026"/>
        <a:ext cx="1964899" cy="551943"/>
      </dsp:txXfrm>
    </dsp:sp>
    <dsp:sp modelId="{4C2C76DE-C627-4D1D-871E-A1F6338F5A91}">
      <dsp:nvSpPr>
        <dsp:cNvPr id="0" name=""/>
        <dsp:cNvSpPr/>
      </dsp:nvSpPr>
      <dsp:spPr>
        <a:xfrm rot="5400000">
          <a:off x="3366913" y="-54561"/>
          <a:ext cx="896850" cy="215807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учитель</a:t>
          </a:r>
          <a:endParaRPr lang="ru-RU" sz="3200" b="1" kern="1200" dirty="0"/>
        </a:p>
      </dsp:txBody>
      <dsp:txXfrm rot="-5400000">
        <a:off x="2893248" y="800266"/>
        <a:ext cx="2001130" cy="448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84BAB-C32E-446E-8924-139DEB1BB9D7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8C64-5A51-4080-9167-24814E86D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82275" y="3367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8"/>
          <p:cNvSpPr txBox="1"/>
          <p:nvPr userDrawn="1"/>
        </p:nvSpPr>
        <p:spPr>
          <a:xfrm>
            <a:off x="-10105" y="6633544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 smtClean="0">
                <a:solidFill>
                  <a:srgbClr val="0E1107"/>
                </a:solidFill>
                <a:latin typeface="+mn-lt"/>
              </a:rPr>
              <a:t>© Н.Н.Ф.</a:t>
            </a:r>
            <a:endParaRPr lang="ru-RU" sz="600" dirty="0">
              <a:solidFill>
                <a:srgbClr val="0E1107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504056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GCooperCyr" pitchFamily="34" charset="0"/>
                <a:ea typeface="+mn-ea"/>
                <a:cs typeface="Arial" charset="0"/>
              </a:rPr>
              <a:t>«Групповая </a:t>
            </a: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GCooperCyr" pitchFamily="34" charset="0"/>
                <a:ea typeface="+mn-ea"/>
                <a:cs typeface="Arial" charset="0"/>
              </a:rPr>
              <a:t>работа</a:t>
            </a:r>
            <a:b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GCooperCyr" pitchFamily="34" charset="0"/>
                <a:ea typeface="+mn-ea"/>
                <a:cs typeface="Arial" charset="0"/>
              </a:rPr>
            </a:b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GCooperCyr" pitchFamily="34" charset="0"/>
                <a:ea typeface="+mn-ea"/>
                <a:cs typeface="Arial" charset="0"/>
              </a:rPr>
              <a:t> </a:t>
            </a:r>
            <a:r>
              <a:rPr lang="ru-RU" sz="4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GCooperCyr" pitchFamily="34" charset="0"/>
                <a:ea typeface="+mn-ea"/>
                <a:cs typeface="Arial" charset="0"/>
              </a:rPr>
              <a:t>на уроках Окружающего мира</a:t>
            </a: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GCooperCyr" pitchFamily="34" charset="0"/>
                <a:ea typeface="+mn-ea"/>
                <a:cs typeface="Arial" charset="0"/>
              </a:rPr>
              <a:t>, </a:t>
            </a:r>
            <a:r>
              <a:rPr lang="ru-RU" sz="4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AGCooperCyr" pitchFamily="34" charset="0"/>
                <a:ea typeface="+mn-ea"/>
                <a:cs typeface="Arial" charset="0"/>
              </a:rPr>
              <a:t>как способ формирования коммуникативных УУД».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5733256"/>
            <a:ext cx="7772400" cy="72008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Учитель начальных классов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Микшина А.С.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МОУ-СОШ № 4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725144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КРИТЕРИИ СЛАЖЕННОСТИ  ГРУППЫ</a:t>
            </a:r>
            <a:endParaRPr lang="ru-RU" sz="3200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Снижение числа ошибок.</a:t>
            </a:r>
          </a:p>
          <a:p>
            <a:r>
              <a:rPr lang="ru-RU" dirty="0" smtClean="0"/>
              <a:t> </a:t>
            </a:r>
            <a:r>
              <a:rPr lang="ru-RU" dirty="0"/>
              <a:t>Отсутствие личных конфликтов, удовлетворенность детей от совместной работы, желание впредь работать в группе в том же составе.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1313\Desktop\фото общие\100NIKON\DSCN4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81" y="2996952"/>
            <a:ext cx="4398632" cy="329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3"/>
            <a:ext cx="8147248" cy="201622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«Каким способом получен такой результат?»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Почему вы так думаете?»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1313\Desktop\фото общие\100NIKON\DSCN4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РЕФЛЕКСИЯ </a:t>
            </a:r>
            <a:endParaRPr lang="ru-RU" sz="36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750278"/>
              </p:ext>
            </p:extLst>
          </p:nvPr>
        </p:nvGraphicFramePr>
        <p:xfrm>
          <a:off x="457200" y="1600200"/>
          <a:ext cx="8229760" cy="47525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3187710"/>
                <a:gridCol w="1008410"/>
                <a:gridCol w="1008410"/>
                <a:gridCol w="1008410"/>
                <a:gridCol w="1008410"/>
                <a:gridCol w="1008410"/>
              </a:tblGrid>
              <a:tr h="3586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Показатели для оценивания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группы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3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5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</a:tr>
              <a:tr h="35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Обсуждали вежливо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</a:tr>
              <a:tr h="35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Распределили задание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</a:tr>
              <a:tr h="35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Говорили по очереди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</a:tr>
              <a:tr h="73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Старались понять мнение других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</a:tr>
              <a:tr h="73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Убедились, что все согласны с общим мнением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</a:tr>
              <a:tr h="73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Результат изобразили аккуратно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</a:tr>
              <a:tr h="73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Итог (общее количество баллов)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 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943" marR="739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8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С ПОМОЩЬЮ ВОПРОСОВ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Как </a:t>
            </a:r>
            <a:r>
              <a:rPr lang="ru-RU" dirty="0"/>
              <a:t>работала ваша группа?</a:t>
            </a:r>
          </a:p>
          <a:p>
            <a:r>
              <a:rPr lang="ru-RU" dirty="0" smtClean="0"/>
              <a:t> </a:t>
            </a:r>
            <a:r>
              <a:rPr lang="ru-RU" dirty="0"/>
              <a:t>Все ли дети приняли участие в работе?</a:t>
            </a:r>
          </a:p>
          <a:p>
            <a:r>
              <a:rPr lang="ru-RU" dirty="0" smtClean="0"/>
              <a:t> </a:t>
            </a:r>
            <a:r>
              <a:rPr lang="ru-RU" dirty="0"/>
              <a:t>Как вы понимали друг друга?</a:t>
            </a:r>
          </a:p>
          <a:p>
            <a:r>
              <a:rPr lang="ru-RU" dirty="0" smtClean="0"/>
              <a:t> </a:t>
            </a:r>
            <a:r>
              <a:rPr lang="ru-RU" dirty="0"/>
              <a:t>Ты доволен своей работой в группе?</a:t>
            </a:r>
          </a:p>
          <a:p>
            <a:r>
              <a:rPr lang="ru-RU" dirty="0" smtClean="0"/>
              <a:t> </a:t>
            </a:r>
            <a:r>
              <a:rPr lang="ru-RU" dirty="0"/>
              <a:t>Что вы в следующий раз сделаете по-другому?</a:t>
            </a:r>
          </a:p>
          <a:p>
            <a:endParaRPr lang="ru-RU" dirty="0"/>
          </a:p>
        </p:txBody>
      </p:sp>
      <p:pic>
        <p:nvPicPr>
          <p:cNvPr id="8194" name="Picture 2" descr="C:\Users\1313\Desktop\фото общие\100NIKON\DSCN4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7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Диагностика </a:t>
            </a:r>
            <a:br>
              <a:rPr lang="ru-RU" sz="3600" b="1" i="1" dirty="0" smtClean="0"/>
            </a:br>
            <a:r>
              <a:rPr lang="ru-RU" sz="3600" b="1" i="1" dirty="0" smtClean="0"/>
              <a:t>по методике Г.А. </a:t>
            </a:r>
            <a:r>
              <a:rPr lang="ru-RU" sz="3600" b="1" i="1" dirty="0" err="1" smtClean="0"/>
              <a:t>Цукерман</a:t>
            </a:r>
            <a:r>
              <a:rPr lang="ru-RU" sz="3600" b="1" i="1" dirty="0" smtClean="0"/>
              <a:t> «РУКАВИЧКИ»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313\Desktop\на РМО\DSCN5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9422">
            <a:off x="485662" y="1750264"/>
            <a:ext cx="2580085" cy="1935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313\Desktop\на РМО\DSCN5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457">
            <a:off x="6050731" y="1843876"/>
            <a:ext cx="2702275" cy="20267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313\Desktop\на РМО\DSCN5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3842">
            <a:off x="512536" y="3991352"/>
            <a:ext cx="2741847" cy="2056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1313\Desktop\на РМО\DSCN53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7022">
            <a:off x="5894156" y="4107288"/>
            <a:ext cx="2597926" cy="1948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1313\Desktop\фото общие\100NIKON\DSCN4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7230"/>
            <a:ext cx="3368974" cy="25267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 класс</a:t>
            </a:r>
            <a:endParaRPr lang="ru-RU" b="1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591116"/>
              </p:ext>
            </p:extLst>
          </p:nvPr>
        </p:nvGraphicFramePr>
        <p:xfrm>
          <a:off x="39553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9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РЕЗУЛЬТАТЫ ДИАГНОСТИКИ</a:t>
            </a:r>
            <a:endParaRPr lang="ru-RU" sz="36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7409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3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533401" cy="3406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966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  <a:ea typeface="+mn-ea"/>
              <a:cs typeface="Arial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355976" y="5431787"/>
            <a:ext cx="399600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3200" b="1" kern="1200" cap="none" spc="0" dirty="0">
                <a:ln w="50800"/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580"/>
              </a:lnSpc>
            </a:pPr>
            <a:endParaRPr lang="ru-RU" sz="180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charset="0"/>
            </a:endParaRPr>
          </a:p>
        </p:txBody>
      </p:sp>
      <p:pic>
        <p:nvPicPr>
          <p:cNvPr id="1026" name="Picture 2" descr="C:\Users\1313\Desktop\фото общие\100NIKON\DSCN4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822568" cy="286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313\Desktop\фото общие\100NIKON\DSCN4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6177"/>
            <a:ext cx="3873551" cy="2905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313\Desktop\фото общие\100NIKON\DSCN4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4" y="3592023"/>
            <a:ext cx="3791272" cy="284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313\Desktop\фото общие\100NIKON\DSCN4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14545"/>
            <a:ext cx="3894576" cy="2920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a typeface="+mn-ea"/>
                <a:cs typeface="Arial" charset="0"/>
              </a:rPr>
              <a:t>Методы обучения</a:t>
            </a:r>
            <a:endParaRPr lang="ru-RU" sz="4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a typeface="+mn-ea"/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1076686"/>
              </p:ext>
            </p:extLst>
          </p:nvPr>
        </p:nvGraphicFramePr>
        <p:xfrm>
          <a:off x="755576" y="11967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1313\Desktop\фото общие\100NIKON\DSCN43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29924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Совместная деятельность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642517"/>
              </p:ext>
            </p:extLst>
          </p:nvPr>
        </p:nvGraphicFramePr>
        <p:xfrm>
          <a:off x="971600" y="1196753"/>
          <a:ext cx="4248472" cy="187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17496"/>
              </p:ext>
            </p:extLst>
          </p:nvPr>
        </p:nvGraphicFramePr>
        <p:xfrm>
          <a:off x="1619672" y="2060848"/>
          <a:ext cx="4744144" cy="215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312199"/>
              </p:ext>
            </p:extLst>
          </p:nvPr>
        </p:nvGraphicFramePr>
        <p:xfrm>
          <a:off x="2699792" y="2348880"/>
          <a:ext cx="496855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205498"/>
              </p:ext>
            </p:extLst>
          </p:nvPr>
        </p:nvGraphicFramePr>
        <p:xfrm>
          <a:off x="3635896" y="4437112"/>
          <a:ext cx="51125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6165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Задачи при групповой работе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   </a:t>
            </a:r>
            <a:r>
              <a:rPr lang="ru-RU" sz="1800" dirty="0"/>
              <a:t>возрастает объём усваиваемого материала и глубина его понимания;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на формирование понятий, умений, навыков тратится меньше времени, чем при фронтальном обучении;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ученики получают удовольствие от занятий, комфортнее чувствуют себя в школе;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возрастают познавательная активность и творческая самостоятельность учащихся;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меняется характер взаимоотношений между детьми (исчезают безразличие, агрессия, прибавляются теплота и человечность);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возрастает сплочённость класса;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растёт самокритичность (ребёнок, имевший опыт работы со сверстниками, более точно оценивает свои возможности, лучше себя контролирует);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учитель получает возможность реально осуществлять индивидуальный подход к учащимся(учитывать их взаимные склонности, способности, темп работы при делении класса на группы, давать группам задания, дифференцированные по трудности).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517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Динамика ролей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•Организатор</a:t>
            </a:r>
            <a:r>
              <a:rPr lang="ru-RU" dirty="0"/>
              <a:t>, ведущий, капитан.</a:t>
            </a:r>
          </a:p>
          <a:p>
            <a:pPr marL="0" indent="0">
              <a:buNone/>
            </a:pPr>
            <a:r>
              <a:rPr lang="ru-RU" dirty="0" smtClean="0"/>
              <a:t>•Секретарь</a:t>
            </a:r>
            <a:r>
              <a:rPr lang="ru-RU" dirty="0"/>
              <a:t>, протоколист, писарь.</a:t>
            </a:r>
          </a:p>
          <a:p>
            <a:pPr marL="0" indent="0">
              <a:buNone/>
            </a:pPr>
            <a:r>
              <a:rPr lang="ru-RU" dirty="0" smtClean="0"/>
              <a:t>•Критик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•Хранитель  </a:t>
            </a:r>
            <a:r>
              <a:rPr lang="ru-RU" dirty="0"/>
              <a:t>времени.</a:t>
            </a:r>
          </a:p>
          <a:p>
            <a:endParaRPr lang="ru-RU" dirty="0"/>
          </a:p>
        </p:txBody>
      </p:sp>
      <p:pic>
        <p:nvPicPr>
          <p:cNvPr id="3075" name="Picture 3" descr="C:\Users\1313\Desktop\фото общие\100NIKON\DSCN4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Правила работы в группе</a:t>
            </a:r>
            <a:endParaRPr lang="ru-RU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30953" r="21917" b="12312"/>
          <a:stretch/>
        </p:blipFill>
        <p:spPr bwMode="auto">
          <a:xfrm>
            <a:off x="1403648" y="1196752"/>
            <a:ext cx="67210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1313\Desktop\фото общие\100NIKON\DSCN4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033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РАБОТА ОРГАНИЗАТОРА В ГРУППЕ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просит перед началом работы сформулировать задание;</a:t>
            </a:r>
          </a:p>
          <a:p>
            <a:r>
              <a:rPr lang="ru-RU" dirty="0" smtClean="0"/>
              <a:t> </a:t>
            </a:r>
            <a:r>
              <a:rPr lang="ru-RU" dirty="0"/>
              <a:t>предлагает определенный способ работы, группа обсуждает его;</a:t>
            </a:r>
          </a:p>
          <a:p>
            <a:r>
              <a:rPr lang="ru-RU" dirty="0" smtClean="0"/>
              <a:t>следит </a:t>
            </a:r>
            <a:r>
              <a:rPr lang="ru-RU" dirty="0"/>
              <a:t>за тем, чтобы группа не уходила от обсуждения поставленного вопроса;</a:t>
            </a:r>
          </a:p>
          <a:p>
            <a:r>
              <a:rPr lang="ru-RU" dirty="0" smtClean="0"/>
              <a:t> </a:t>
            </a:r>
            <a:r>
              <a:rPr lang="ru-RU" dirty="0"/>
              <a:t>следит за тем, чтобы работали все;</a:t>
            </a:r>
          </a:p>
          <a:p>
            <a:r>
              <a:rPr lang="ru-RU" dirty="0" smtClean="0"/>
              <a:t> </a:t>
            </a:r>
            <a:r>
              <a:rPr lang="ru-RU" dirty="0"/>
              <a:t>следит за временем, которое отведено на работу;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5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АНАЛИЗ ГРУППОВОЙ РАБОТЫ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Принял ли задачу каждый ребенок?</a:t>
            </a:r>
          </a:p>
          <a:p>
            <a:r>
              <a:rPr lang="ru-RU" dirty="0" smtClean="0"/>
              <a:t> </a:t>
            </a:r>
            <a:r>
              <a:rPr lang="ru-RU" dirty="0"/>
              <a:t>Целесообразным ли было проведение групповой работы?</a:t>
            </a:r>
          </a:p>
          <a:p>
            <a:r>
              <a:rPr lang="ru-RU" dirty="0" smtClean="0"/>
              <a:t> </a:t>
            </a:r>
            <a:r>
              <a:rPr lang="ru-RU" dirty="0"/>
              <a:t>Возникали ли проблемы с организацией работы группы?</a:t>
            </a:r>
          </a:p>
          <a:p>
            <a:r>
              <a:rPr lang="ru-RU" dirty="0" smtClean="0"/>
              <a:t> </a:t>
            </a:r>
            <a:r>
              <a:rPr lang="ru-RU" dirty="0"/>
              <a:t>На чем делали акцент дети при обсуждении результатов групповой работы? Чем она была для них полезна?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7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444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«Групповая работа  на уроках Окружающего мира, как способ формирования коммуникативных УУД».</vt:lpstr>
      <vt:lpstr>Презентация PowerPoint</vt:lpstr>
      <vt:lpstr>Методы обучения</vt:lpstr>
      <vt:lpstr>Совместная деятельность</vt:lpstr>
      <vt:lpstr>Задачи при групповой работе</vt:lpstr>
      <vt:lpstr>Динамика ролей</vt:lpstr>
      <vt:lpstr>Правила работы в группе</vt:lpstr>
      <vt:lpstr>РАБОТА ОРГАНИЗАТОРА В ГРУППЕ</vt:lpstr>
      <vt:lpstr>АНАЛИЗ ГРУППОВОЙ РАБОТЫ</vt:lpstr>
      <vt:lpstr>КРИТЕРИИ СЛАЖЕННОСТИ  ГРУППЫ</vt:lpstr>
      <vt:lpstr>Презентация PowerPoint</vt:lpstr>
      <vt:lpstr>РЕФЛЕКСИЯ </vt:lpstr>
      <vt:lpstr>С ПОМОЩЬЮ ВОПРОСОВ</vt:lpstr>
      <vt:lpstr>Диагностика  по методике Г.А. Цукерман «РУКАВИЧКИ»</vt:lpstr>
      <vt:lpstr>1 класс</vt:lpstr>
      <vt:lpstr>РЕЗУЛЬТАТЫ ДИАГНОСТИКИ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1313</cp:lastModifiedBy>
  <cp:revision>66</cp:revision>
  <dcterms:created xsi:type="dcterms:W3CDTF">2017-05-12T07:56:41Z</dcterms:created>
  <dcterms:modified xsi:type="dcterms:W3CDTF">2018-08-23T12:43:27Z</dcterms:modified>
</cp:coreProperties>
</file>